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48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38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4285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2319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5577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3176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2428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6312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5395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3435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72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919054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0681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1327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8208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61079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12837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09554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23016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50880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485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03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095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293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127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390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324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767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58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621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8894C67-50AF-438E-91F3-B4D009E8A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100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Te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Necesito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Ya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9CBE2B0-5DDB-46ED-AD3C-238B87EE2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A1B2D63-97A3-472F-A451-9420861D3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80097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Te necesito ya, bendito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infunde dulce paz tu tierna voz de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 necesito, Cristo, sí, Te necesito,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corazón contrito acudo a Ti.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Te necesito ya, Tú no me dejarás;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siempre venceré si Tú conmigo estás.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A5AAB74-33C3-474C-9FF3-D9D614240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DE202D5-4D1E-4563-8244-001BDB3BD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84225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Te necesito ya, tu santa voluntad,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tus promesas mil en mí cumple en verdad.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 necesito, Cristo, sí, Te necesito,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corazón contrito acudo a Ti.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Te necesito ya, santísimo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Tuyo hazme, nada más, bendito Salvador.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121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2020-06-28T17:36:31Z</dcterms:modified>
</cp:coreProperties>
</file>