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  <p:sldMasterId id="2147483713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41" autoAdjust="0"/>
    <p:restoredTop sz="90929"/>
  </p:normalViewPr>
  <p:slideViewPr>
    <p:cSldViewPr>
      <p:cViewPr varScale="1">
        <p:scale>
          <a:sx n="75" d="100"/>
          <a:sy n="75" d="100"/>
        </p:scale>
        <p:origin x="1320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4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264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9371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8900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5734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3973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2607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4581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3557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32701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5503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7089496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00569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15985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43168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71569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28177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34142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2301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18967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349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1380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569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79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962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567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089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044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98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326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93189A84-9BA2-49B6-845D-233B76ECD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101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Mi Fe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Espera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Ti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9BABFDB4-EE12-4985-9EA4-5A095D931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35ACD0D-A6FB-4770-8784-E55262C9E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294563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Mi fe espera en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Cordero, quien por mí fuiste a la cruz;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Escucha mi oración, dame tu bendición,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Llene mi corazón tu santa luz.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Tu gracia en mi alma pon,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Guarde mi corazón tu sumo amor.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sangre carmesí diste en la cruz por mí;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viva para Ti con fiel ardor.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073A08FE-750A-43BC-9C46-41EB197FB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89717F6-AA4F-4CD0-B877-6CC9F44F3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802798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A ruda lid iré,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pruebas hallaré, mi guía sé;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Líbrame de ansiedad, guárdame en santidad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por la eternidad Te alabaré.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12</TotalTime>
  <Words>105</Words>
  <Application>Microsoft Office PowerPoint</Application>
  <PresentationFormat>Panorámica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2020-06-28T17:36:51Z</dcterms:modified>
</cp:coreProperties>
</file>