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84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86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93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35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8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3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02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61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241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79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2409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626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654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685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368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954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390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3058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043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1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13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41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87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05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68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13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12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4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711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9B32E79-3562-4AF4-AC6C-B8B70F15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Paz Con Dios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B3F70E3-A95B-46C6-9A11-37233B839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1895294-AB2D-4437-A02B-5759623F4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0"/>
            <a:ext cx="60404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“Paz con Dios”, busqué ganarla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febril solicitud.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mis obras meritorias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me dieron la salud.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paz Jesús me 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que antes ignoré;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nuevo se tornó,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su paz hallé.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F1C0023-A1B3-4278-99F9-482893054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59EC10C-D81D-4DB7-B4FE-34DDF8BAC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524000"/>
            <a:ext cx="5157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Lleno estaba yo de dudas,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Temeroso de morir;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en paz, mañana triste,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temor del porvenir.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paz Jesús me 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que antes ignoré;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nuevo se tornó,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su paz hallé.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340DDA7-9BEF-4D35-A611-B9826643C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E712A8-E3C6-4EEA-AF3C-F95D83632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1" y="1524000"/>
            <a:ext cx="47609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Al final en desespero,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“Ya no puedo”, dije yo;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del cielo oí respuesta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“Todo hecho ya quedó”.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paz Jesús me 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que antes ignoré;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nuevo se tornó,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su paz hallé.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5BB001D-392C-4845-A257-65644E7F8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488934-4E34-48EF-9990-1C61D62B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1" y="1600200"/>
            <a:ext cx="48752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De mis obras despojado,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 la obra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Supe que la paz fue hecha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su sangre, en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paz Jesús me 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que antes ignoré;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nuevo se tornó,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que su paz hallé.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217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2020-06-28T17:37:09Z</dcterms:modified>
</cp:coreProperties>
</file>