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705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9209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6309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160672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854400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942094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28277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536536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542889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31000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80457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2100292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577800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017967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140648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183934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11044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732490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2536563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66335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25007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2899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72503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2849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8706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12045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7005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02083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569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72660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D60B93DB-DEA2-4DB9-9CDE-6C2F5179A3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116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Nada Hay Que Me Pueda Apartar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E09CD44D-2BAF-4334-A12D-0EAF0CA1CB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AE835F3C-0BC9-404A-9348-BC78B6EEFC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3"/>
            <a:ext cx="6427788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1.</a:t>
            </a:r>
            <a:r>
              <a:rPr lang="es-ES" altLang="es-CL" b="1">
                <a:latin typeface="Tahoma" panose="020B0604030504040204" pitchFamily="34" charset="0"/>
              </a:rPr>
              <a:t> </a:t>
            </a:r>
            <a:r>
              <a:rPr lang="es-ES" altLang="es-CL" sz="2800" b="1">
                <a:latin typeface="Century Gothic" panose="020B0502020202020204" pitchFamily="34" charset="0"/>
              </a:rPr>
              <a:t>Nada hay que me pueda apartar,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Cristo y de su amor,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Pues Él de veras sabe amar 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Al pobre pecador.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Yo te amo, oh mi Salvador,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Más que a lo terrenal;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Me das consuelo, paz y amor,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el reino celestial.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64400E79-0F66-4C03-802F-41AE1AA539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F15E3A6-BAD2-4D3A-9CC1-CC165F6276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3"/>
            <a:ext cx="5580063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2.</a:t>
            </a:r>
            <a:r>
              <a:rPr lang="es-ES" altLang="es-CL" b="1">
                <a:latin typeface="Tahoma" panose="020B0604030504040204" pitchFamily="34" charset="0"/>
              </a:rPr>
              <a:t> </a:t>
            </a:r>
            <a:r>
              <a:rPr lang="es-ES" altLang="es-CL" sz="2800" b="1">
                <a:latin typeface="Century Gothic" panose="020B0502020202020204" pitchFamily="34" charset="0"/>
              </a:rPr>
              <a:t>Saber que Cristo es mi sostén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Me alegra el corazón,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Pues Él es mi supremo bien,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Me da la salvación.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Yo te amo, oh mi Salvador,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Más que a lo terrenal;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Me das consuelo, paz y amor,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el reino celestial.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94EC15D2-E553-4FF0-8758-713290706F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8F274357-45BE-4DB9-A071-47FA377C76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3"/>
            <a:ext cx="6018213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3.</a:t>
            </a:r>
            <a:r>
              <a:rPr lang="es-ES" altLang="es-CL" b="1">
                <a:latin typeface="Tahoma" panose="020B0604030504040204" pitchFamily="34" charset="0"/>
              </a:rPr>
              <a:t> </a:t>
            </a:r>
            <a:r>
              <a:rPr lang="es-ES" altLang="es-CL" sz="2800" b="1">
                <a:latin typeface="Century Gothic" panose="020B0502020202020204" pitchFamily="34" charset="0"/>
              </a:rPr>
              <a:t>Señor, si cerca estás de mí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Ahuyéntase el temor;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Perdón completo encuentra en Ti,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El pobre pecador.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Yo te amo, oh mi Salvador,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Más que a lo terrenal;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Me das consuelo, paz y amor,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el reino celestial.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E31F78FC-1AC8-414E-9AF8-AD612617FE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214BB23E-A07B-4534-98ED-42D5ECADFD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3"/>
            <a:ext cx="6080125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4.</a:t>
            </a:r>
            <a:r>
              <a:rPr lang="es-ES" altLang="es-CL" b="1">
                <a:latin typeface="Tahoma" panose="020B0604030504040204" pitchFamily="34" charset="0"/>
              </a:rPr>
              <a:t> </a:t>
            </a:r>
            <a:r>
              <a:rPr lang="es-ES" altLang="es-CL" sz="2800" b="1">
                <a:latin typeface="Century Gothic" panose="020B0502020202020204" pitchFamily="34" charset="0"/>
              </a:rPr>
              <a:t>Jesús, mi amable y buen Pastor,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Dios supremo Don,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Aparta mi alma de dolor,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Me da consolación.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Yo te amo, oh mi Salvador,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Más que a lo terrenal;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Me das consuelo, paz y amor,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el reino celestial.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10</TotalTime>
  <Words>227</Words>
  <Application>Microsoft Office PowerPoint</Application>
  <PresentationFormat>Panorámica</PresentationFormat>
  <Paragraphs>45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Tahoma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2020-06-28T17:39:46Z</dcterms:modified>
</cp:coreProperties>
</file>