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3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71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85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727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75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719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7985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9584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1185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9882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69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47944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823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4715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680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772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100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010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090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299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96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177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536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488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840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504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841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4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2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734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F57DC3A-5D0F-4235-BC36-A37E6026E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¿Has Oído, Señor, Mis Oraciones?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AC98801-5AFC-4623-8740-6E2D5E61F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2EDE43C-84F5-4441-A2F5-372161E1E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4023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¿Has oído, Señor, mis oraciones?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ventura, ¿has oído mi clamor?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derrama tus ricas bendiciones,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fe y alegría, oh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pretendo riquezas con polilla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Cual los bienes terrenos que se van;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</a:t>
            </a:r>
            <a:r>
              <a:rPr lang="es-ES" altLang="es-CL" sz="2800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Quiero, sí, que me des sabiduría,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Así como le diste a San Juan. [: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84D8FF5-305D-4071-A9BD-376D5A5C9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71F3439-3D44-4E70-9C74-40883D389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7374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No pretendo, Señor, cosas terrenas;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pretendo, mi Dios, más que tu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me enseñes las cosas que son buenas,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edifican, dan vida y dan valor.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no dudo, Señor, que Tú has oído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humildes querellas, mi 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No lo dudo, Señor, porque he sentido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me has dado tu amor y tu perdón.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[: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EE13D79-7725-49C0-8B9B-FEE59FE11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0327C74-A464-4054-AFFD-A9F9BA09C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1723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Yo ya sé que Tú quieres corazones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Humillados, sin sombras de maldad;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no quieres orgullos ni pasiones,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Quieres fe, mansedumbre, paz, bondad.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Señor, tu piedad es infinita,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he sentido latir dentro mi ser;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Aquí estoy a tus pies, Padre bendito,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permitas que vuelva yo a caer. [: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14493A3-1BF6-40DF-837C-B5B3BD6B8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C5B6A7E-CFD8-448A-947C-FC1D16DBA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8341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Yo no quiero caer; la vieja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recuerdes, y dame tu perdón;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estar con los tuyos en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Disfrutando de eterno galardón.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contestas, mi Dios, mis peticiones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caeré ya jamás dentro del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Y al final de la vida en las mansiones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veré en tu reino celestial.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[: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112</TotalTime>
  <Words>292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2020-06-28T17:41:18Z</dcterms:modified>
</cp:coreProperties>
</file>