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9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1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89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454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844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2553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15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888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003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9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56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77415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257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7121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310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0281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283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249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053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8985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5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4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1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653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26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6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524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5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28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2ED94CA-BE14-44A2-8E5E-762DB2610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¿Te Acordaste Al Levantarte?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B1769FF-EAFD-4046-A197-C7F3F95A2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8781DBF-7AEB-4370-B595-09328F899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723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¿Te acordaste al levantarte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pedirle a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Él te concediera guía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socorro para el día en la prueba atroz?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 consuelo y paz recibes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Dios en comunión;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pruebas no te olvides de la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75DE066-755C-421E-8FC3-EA0E0B342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8152F6-4182-4046-8713-F05A95B9B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721600" cy="378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¿Cuándo te ofendieron otros,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Fuiste para orar?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¿En tu corazón herido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Gracia a Cristo has pedido para perdonar?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  <a:p>
            <a:endParaRPr lang="es-ES" altLang="es-CL" sz="1800">
              <a:latin typeface="Tahoma" panose="020B060403050404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 consuelo y paz recibes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Dios en comunión;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pruebas no te olvides de la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047D9A0-B6D6-44DE-B962-D23BF1CF1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0BE5B18-EFC6-48FA-A467-ED978A172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72375" cy="378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¿Cuándo pruebas te azotaron,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Fuiste al Salvador?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¿Le pediste fortaleza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horas de tristeza, penas y dolor?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  <a:p>
            <a:endParaRPr lang="es-ES" altLang="es-CL" sz="1800">
              <a:latin typeface="Tahoma" panose="020B060403050404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 consuelo y paz recibes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Dios en comunión;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pruebas no te olvides de la oración.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113</TotalTime>
  <Words>157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2020-06-28T17:41:39Z</dcterms:modified>
</cp:coreProperties>
</file>