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03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9738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4285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3758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5113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4542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8586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66745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9193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2045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2743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5832533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21157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01961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17487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15151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9182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37012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77630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56452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1511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0818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5996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7225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496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9676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696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8351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898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54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C7F6651E-D266-424D-ADEB-F468E2A98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131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Cristo, No Yo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545BC626-0C5C-4E94-9510-E5681A71C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65C20F02-9BAB-4BD5-B638-52E84F375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720883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Cristo, no yo; que sólo Él sea honrado,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yo, sino Él; le anhelo ensalzar.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yo, sino Él, en todo cuanto que haga;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yo, sino Él, en todo mi pensar.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    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Quiero ser puro y vivir,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Tan sólo para Ti;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ya no sea yo, mas Tú,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Viviendo ahora en mí.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CDEEA5D5-E514-4AA1-B77F-55BEF28AE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AF51C26-6F64-4E01-9E8E-C269859F4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681513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Cristo, no yo: sin nada de jactancia.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yo, sino Él; su calma y paz sin par.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yo, sino Él, sin nada de egoísmo.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yo, sino Él; el “yo” quiero olvidar.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    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Quiero ser puro y vivir,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Tan sólo para Ti;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ya no sea yo, mas Tú,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Viviendo ahora en mí.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5083BC4F-FEDB-4959-9B5F-2CAB6FF38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2F424B3-74F4-471D-A6E8-7530C5F56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70231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Cristo, no yo: lo que me falta Él suple.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yo, sino Él; me da su santidad.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yo, sino Él; me da divina fuerza.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yo, sino Él; por la eternidad.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    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Quiero ser puro y vivir,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Tan sólo para Ti;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ya no sea yo, mas Tú,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Viviendo ahora en mí.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264E5A95-4B57-41B7-8DE2-8BBD194B7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B2DDB8C-4C58-422E-9A99-86700473D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79660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Cristo, sólo Él: pues pronto al mundo viene,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excelsa gloria un día espero ver;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Cristo, sólo Él, pues llena mis anhelos;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todo Cristo sólo puede ser.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    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Quiero ser puro y vivir,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Tan sólo para Ti;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ya no sea yo, mas Tú,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Viviendo ahora en mí.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114</TotalTime>
  <Words>303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2020-06-28T17:42:25Z</dcterms:modified>
</cp:coreProperties>
</file>