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50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9958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818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3091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34613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1934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28048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34737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69556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88540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0318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4347403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08826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9129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80168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24393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47361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38525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95488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06996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1495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5599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670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1530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6647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0868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53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502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33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8635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D0DF1D0F-31C1-4424-B38F-0F0DD4D01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134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Un Sacrificio Vivo 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2EA43F3B-F942-416E-96AD-158755B27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9E3D52F7-9547-42B2-8142-F7E8E04343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5946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Has buscado la paz y divino solaz,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deseas que crezca tu fe;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Pero te es menester alma y cuerpo traer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altar, cual ofrenda a tu Rey.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¿Te has puesto en el santo altar de tu Dios?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¿Te has entregado al Señor?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así tú tendrás su descanso y solaz,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sus ricas delicias de amor.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C671EF4-5F29-471F-A601-4D3CF7720C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B40E6AB-EBD5-43B3-AB96-E7BFF7527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6263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Para andar con Jesús y gozarte en la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vivir libre de la maldad;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Lleva presto al altar para sacrificar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 que tengas a su voluntad.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¿Te has puesto en el santo altar de tu Dios?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¿Te has entregado al Señor?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así tú tendrás su descanso y solaz,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sus ricas delicias de amor.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40CDFE27-2AD7-476D-969E-6D3DA1ACA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E723F92-6283-4C2F-812E-6DD64BBAC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5946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No podemos saber, ni por gracia tener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dulzura de su bendición,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colmarnos de amor del bendito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Sin rendirnos en consagración.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¿Te has puesto en el santo altar de tu Dios?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¿Te has entregado al Señor?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así tú tendrás su descanso y solaz,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sus ricas delicias de amor.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E82ED996-E9AB-4435-A19B-7D7260F51E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7CEEF09-1B2D-4D58-988C-8CD0F3A579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5946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Satisfecho estarás, paz y gozo tendrás,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amor cual las ondas del mar;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verás lo que es el sentarte a sus pies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traigas tu todo al altar.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¿Te has puesto en el santo altar de tu Dios?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¿Te has entregado al Señor?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así tú tendrás su descanso y solaz,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sus ricas delicias de amor.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285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2020-06-28T17:42:52Z</dcterms:modified>
</cp:coreProperties>
</file>