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838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942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0400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8886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157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1097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5067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3848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529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19866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903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4680189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35310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19602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5996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88363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94289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6813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36180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10612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525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2376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92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3179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941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9630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0289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7576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7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6931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EC50175-F90D-48CF-BD19-B0E3025C8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135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Que Mi Vida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Entera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Esté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9D35F296-F6CD-4FA3-AC68-F40C3D979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EB46707A-7702-44E8-976A-B9FF38DAD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60579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Que mi vida entera esté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Consagrada a Ti, Señor;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a mis manos pueda guiar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impulso de tu 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Lávame en tu sangre,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Límpiame de toda mi maldad.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Traigo a Ti mi vida para ser,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Tuya por la eternidad.</a:t>
            </a:r>
            <a:endParaRPr lang="es-ES" altLang="es-CL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41A85654-C900-46FE-8F41-BA1E494FE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B9F6B05-8A48-42CC-B187-019A62A0E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60579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Que mis pies tan sólo en pos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lo santo puedan ir,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que a Ti, Señor, mi voz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 complazca en bendecir.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Lávame en tu sangre,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Límpiame de toda mi maldad.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Traigo a Ti mi vida para ser,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Tuya por la eternidad.</a:t>
            </a:r>
            <a:endParaRPr lang="es-ES" altLang="es-CL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46554170-4050-426B-92B0-DBE5394AD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C4F343F-9E86-4697-8D18-69A6CE196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60579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Que mi tiempo todo esté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Consagrado a tu loor,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mis labios, al hablar,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Hablen sólo de tu 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Lávame en tu sangre,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Límpiame de toda mi maldad.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Traigo a Ti mi vida para ser,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Tuya por la eternidad.</a:t>
            </a:r>
            <a:endParaRPr lang="es-ES" altLang="es-CL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41DF5D80-9336-421E-B57F-E72604AED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4070981-196F-4A04-8153-D82239272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60579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Toma, oh Dios, mi voluntad,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hazla tuya, nada más;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Toma, sí, mi corazón,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tu trono lo tendrás.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Lávame en tu sangre,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Límpiame de toda mi maldad.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Traigo a Ti mi vida para ser,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Tuya por la eternidad.</a:t>
            </a:r>
            <a:endParaRPr lang="es-ES" altLang="es-CL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BEA9A6B3-F33C-4C42-A537-EEFB1E2B8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A6CF76C-B570-42B3-888C-547AB8663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60579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5. Toma Tú mi amor, que hoy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tus pies vengo a poner;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Toma todo lo que soy,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Todo tuyo quiero ser.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Lávame en tu sangre,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Límpiame de toda mi maldad.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Traigo a Ti mi vida para ser,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Tuya por la eternidad.</a:t>
            </a:r>
            <a:endParaRPr lang="es-ES" altLang="es-CL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296</Words>
  <Application>Microsoft Office PowerPoint</Application>
  <PresentationFormat>Panorámica</PresentationFormat>
  <Paragraphs>56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2020-06-28T17:42:59Z</dcterms:modified>
</cp:coreProperties>
</file>