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9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16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76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6459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150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771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1912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702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6312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974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63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56728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5765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104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56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3342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506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1552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976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61255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52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338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2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47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03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08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15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790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0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025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BAAC199-6D02-426E-94C9-4F37DB7C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Más Santidad Dame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1B946D2-D275-44C6-B348-AD45AED4C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BA9891B-9677-4735-B6E2-233B2870E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8819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Más santidad dame, más odio al mal,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calma en las penas, más alto ideal;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fe en mi Maestro, más consagración,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celo en servirle, más grata oración.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Más prudente hazme, más sabio en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firme en su causa, más fuerte y más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recto en la vida, más triste al pecar,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humilde hijo, más pronto en amar.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3D6A8A6-A542-4BE4-93BF-5D5C4B369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17EB6EF-6E56-4CF0-A4AB-57A4F6FF6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45966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Más pureza dame, más fuerza en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dominio, más paz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rica esperanza, más obras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ansia del cielo, más gozo allí.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126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2020-06-28T17:44:18Z</dcterms:modified>
</cp:coreProperties>
</file>