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14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834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525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4311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1796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0897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0375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7328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6702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8691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825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668839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5578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1507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0724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61845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522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62070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38240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46341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49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50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27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917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971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938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0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258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1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505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B4A37DB-6ECD-44D3-B9BE-161B814AB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46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150</a:t>
            </a:r>
            <a:r>
              <a:rPr lang="es-ES_tradnl" altLang="en-US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¡Oh, 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Glorioso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Mensaje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!</a:t>
            </a:r>
            <a:endParaRPr lang="es-ES_tradnl" altLang="en-US" sz="24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2667BE5-2261-41E5-AF8F-EEA8D558E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672884F-895A-4EFF-9AB0-B3A678D05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960994"/>
            <a:ext cx="4833374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200" b="1" dirty="0">
                <a:latin typeface="Century Gothic" panose="020B0502020202020204" pitchFamily="34" charset="0"/>
              </a:rPr>
              <a:t>Oh, glorioso mensaje aquel</a:t>
            </a:r>
          </a:p>
          <a:p>
            <a:r>
              <a:rPr lang="es-ES" altLang="es-CL" sz="2200" b="1" dirty="0">
                <a:latin typeface="Century Gothic" panose="020B0502020202020204" pitchFamily="34" charset="0"/>
              </a:rPr>
              <a:t>Que escucha el hombre fiel:</a:t>
            </a:r>
          </a:p>
          <a:p>
            <a:r>
              <a:rPr lang="es-ES" altLang="es-CL" sz="2200" b="1" dirty="0">
                <a:latin typeface="Century Gothic" panose="020B0502020202020204" pitchFamily="34" charset="0"/>
              </a:rPr>
              <a:t>En Jesús no hay mudanza alguna;</a:t>
            </a:r>
          </a:p>
          <a:p>
            <a:r>
              <a:rPr lang="es-ES" altLang="es-CL" sz="2200" b="1" dirty="0">
                <a:latin typeface="Century Gothic" panose="020B0502020202020204" pitchFamily="34" charset="0"/>
              </a:rPr>
              <a:t>Siempre el mismo es Él.</a:t>
            </a:r>
          </a:p>
          <a:p>
            <a:r>
              <a:rPr lang="es-ES" altLang="es-CL" sz="2200" b="1" dirty="0">
                <a:latin typeface="Century Gothic" panose="020B0502020202020204" pitchFamily="34" charset="0"/>
              </a:rPr>
              <a:t>Salva aún a los pecadores,</a:t>
            </a:r>
          </a:p>
          <a:p>
            <a:r>
              <a:rPr lang="es-ES" altLang="es-CL" sz="2200" b="1" dirty="0">
                <a:latin typeface="Century Gothic" panose="020B0502020202020204" pitchFamily="34" charset="0"/>
              </a:rPr>
              <a:t>Y al ciego le hace ver;</a:t>
            </a:r>
          </a:p>
          <a:p>
            <a:r>
              <a:rPr lang="es-ES" altLang="es-CL" sz="2200" b="1" dirty="0">
                <a:latin typeface="Century Gothic" panose="020B0502020202020204" pitchFamily="34" charset="0"/>
              </a:rPr>
              <a:t>Hoy se salvan por la fe sencilla</a:t>
            </a:r>
          </a:p>
          <a:p>
            <a:r>
              <a:rPr lang="es-ES" altLang="es-CL" sz="2200" b="1" dirty="0">
                <a:latin typeface="Century Gothic" panose="020B0502020202020204" pitchFamily="34" charset="0"/>
              </a:rPr>
              <a:t>En su eternal poder.</a:t>
            </a:r>
          </a:p>
          <a:p>
            <a:endParaRPr lang="es-ES" altLang="es-CL" sz="1000" b="1" dirty="0">
              <a:latin typeface="Century Gothic" panose="020B0502020202020204" pitchFamily="34" charset="0"/>
            </a:endParaRPr>
          </a:p>
          <a:p>
            <a:r>
              <a:rPr lang="es-ES" altLang="es-CL" sz="22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200" b="1" dirty="0">
                <a:latin typeface="Century Gothic" panose="020B0502020202020204" pitchFamily="34" charset="0"/>
              </a:rPr>
              <a:t>Cristo es hoy y ayer el mismo,</a:t>
            </a:r>
          </a:p>
          <a:p>
            <a:r>
              <a:rPr lang="es-ES" altLang="es-CL" sz="2200" b="1" dirty="0">
                <a:latin typeface="Century Gothic" panose="020B0502020202020204" pitchFamily="34" charset="0"/>
              </a:rPr>
              <a:t>Para siempre es fiel;</a:t>
            </a:r>
          </a:p>
          <a:p>
            <a:r>
              <a:rPr lang="es-ES" altLang="es-CL" sz="2200" b="1" dirty="0">
                <a:latin typeface="Century Gothic" panose="020B0502020202020204" pitchFamily="34" charset="0"/>
              </a:rPr>
              <a:t>Todo cambia menos Cristo,</a:t>
            </a:r>
          </a:p>
          <a:p>
            <a:r>
              <a:rPr lang="es-ES" altLang="es-CL" sz="2200" b="1" dirty="0">
                <a:latin typeface="Century Gothic" panose="020B0502020202020204" pitchFamily="34" charset="0"/>
              </a:rPr>
              <a:t>Inmutable es Él.</a:t>
            </a:r>
          </a:p>
          <a:p>
            <a:r>
              <a:rPr lang="es-ES" altLang="es-CL" sz="2200" b="1" dirty="0">
                <a:latin typeface="Century Gothic" panose="020B0502020202020204" pitchFamily="34" charset="0"/>
              </a:rPr>
              <a:t>¡Gloria sea a Él! ¡Gloria sea a Él!</a:t>
            </a:r>
          </a:p>
          <a:p>
            <a:r>
              <a:rPr lang="es-ES" altLang="es-CL" sz="2200" b="1" dirty="0">
                <a:latin typeface="Century Gothic" panose="020B0502020202020204" pitchFamily="34" charset="0"/>
              </a:rPr>
              <a:t>Todo cambia menos Cristo;</a:t>
            </a:r>
          </a:p>
          <a:p>
            <a:r>
              <a:rPr lang="es-ES" altLang="es-CL" sz="2200" b="1" dirty="0">
                <a:latin typeface="Century Gothic" panose="020B0502020202020204" pitchFamily="34" charset="0"/>
              </a:rPr>
              <a:t>Fiel y firme es Él.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70032C9-6EEA-4C62-90A8-DD34B0676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8E9E5B3-3B06-42A7-A9C2-5C7C42B96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732394"/>
            <a:ext cx="4950394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200" b="1">
                <a:latin typeface="Century Gothic" panose="020B0502020202020204" pitchFamily="34" charset="0"/>
              </a:rPr>
              <a:t>2. El amigo de pecadores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Te buscando está;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Oh, ven pronto a los pies de Cristo,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No demores ya.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El que dijo, “No te condeno,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Ya ve, no peques más”.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Te dará, como entonces dio,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Perdón, consuelo y paz.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2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Cristo es hoy y ayer el mismo,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Para siempre es fiel;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Todo cambia menos Cristo,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Inmutable es Él.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¡Gloria sea a Él! ¡Gloria sea a Él!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Todo cambia menos Cristo;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Fiel y firme es Él.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B442167-1E06-459F-8A41-E0E0F6FE3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2AF8B51-0A37-4DCC-BF04-89A08293C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1" y="808594"/>
            <a:ext cx="5362365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200" b="1">
                <a:latin typeface="Century Gothic" panose="020B0502020202020204" pitchFamily="34" charset="0"/>
              </a:rPr>
              <a:t>3. Como cuando en el mundo estuvo,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Andando, haciendo bien,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Por la fe puede Cristo ahora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Dar salud también;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El que dio la salud a aquella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Mujer que le tocó,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Hoy por fe da salud, lo mismo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Como entonces dio.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2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Cristo es hoy y ayer el mismo,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Para siempre es fiel;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Todo cambia menos Cristo,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Inmutable es Él.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¡Gloria sea a Él! ¡Gloria sea a Él!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Todo cambia menos Cristo;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Fiel y firme es Él.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255AA8E2-28E0-4D3E-B028-53B52ECE7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5C7F141-4AB4-4190-BF53-9AC05A719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808594"/>
            <a:ext cx="4621778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200" b="1">
                <a:latin typeface="Century Gothic" panose="020B0502020202020204" pitchFamily="34" charset="0"/>
              </a:rPr>
              <a:t>4. A los que a Emmaus andaban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Cristo acompañó;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Andará siempre con nosotros,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Pues lo prometió.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Viene un día del alto cielo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(Al Padre Él ascendió)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Mas el mismo Señor será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Que por nos se entregó.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2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Cristo es hoy y ayer el mismo,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Para siempre es fiel;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Todo cambia menos Cristo,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Inmutable es Él.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¡Gloria sea a Él! ¡Gloria sea a Él!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Todo cambia menos Cristo;</a:t>
            </a:r>
          </a:p>
          <a:p>
            <a:r>
              <a:rPr lang="es-ES" altLang="es-CL" sz="2200" b="1">
                <a:latin typeface="Century Gothic" panose="020B0502020202020204" pitchFamily="34" charset="0"/>
              </a:rPr>
              <a:t>Fiel y firme es Él.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18</TotalTime>
  <Words>393</Words>
  <Application>Microsoft Office PowerPoint</Application>
  <PresentationFormat>Panorámica</PresentationFormat>
  <Paragraphs>73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2020-06-28T17:45:16Z</dcterms:modified>
</cp:coreProperties>
</file>