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045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5640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887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061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8028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9144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4410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44515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6210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51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1163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0908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551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075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35033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6731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30086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7604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0607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296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552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47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05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19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352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42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943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5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85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B7257B5-1496-41E4-BAC4-00C9325C1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151</a:t>
            </a:r>
            <a:r>
              <a:rPr lang="es-ES_tradnl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rgbClr val="FF9900"/>
                </a:solidFill>
                <a:latin typeface="Century Gothic" panose="020B0502020202020204" pitchFamily="34" charset="0"/>
              </a:rPr>
              <a:t>Roca De La Eternidad</a:t>
            </a:r>
            <a:endParaRPr lang="es-ES_tradnl" altLang="en-US" sz="2600" b="1"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3AE3CC7-EFE0-4716-A358-27F57B747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05F0DC4-E7F3-4490-B903-03F1C40CD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371600"/>
            <a:ext cx="4508500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>
                <a:latin typeface="Century Gothic" panose="020B0502020202020204" pitchFamily="34" charset="0"/>
              </a:rPr>
              <a:t>Roca de la eternidad,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Fuiste abierta Tú por mí;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Sé mi Escondedero fiel,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Sólo encuentro paz en Ti;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Rico, limpio Manantial,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el cual lavado fui.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2. Aunque sea siempre fiel,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Aunque llore sin cesar,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Del pecado no podré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Justificación lograr;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Sólo en Ti teniendo fe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Deuda tal podré pagar.</a:t>
            </a:r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7174DA1-939C-4781-BA61-B5950A621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2D1AC4C-8F29-43F9-83A8-99DABE349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76401"/>
            <a:ext cx="4414838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3. Mientras haya de vivir,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al instante de expirar,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Cuando vaya a responder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tu augusto tribunal,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Sé mi Escondedero fiel,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Roca de la eternidad.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endParaRPr lang="es-ES" altLang="es-CL" sz="26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102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2020-06-28T17:45:24Z</dcterms:modified>
</cp:coreProperties>
</file>