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7" r:id="rId3"/>
    <p:sldId id="258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6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90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8639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040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251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6379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183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858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9189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199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04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61666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1299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93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9372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297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4037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19169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0391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67078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56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491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2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4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655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23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387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06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5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01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838ADCC-083E-47F9-B0A9-79C053E78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165</a:t>
            </a:r>
            <a:r>
              <a:rPr lang="es-ES_tradnl" altLang="en-US" sz="32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32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Cerca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Más </a:t>
            </a:r>
            <a:r>
              <a:rPr lang="en-US" altLang="en-US" sz="32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Cerca</a:t>
            </a:r>
            <a:endParaRPr lang="es-ES_tradnl" altLang="en-US" sz="32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0DA64F7-D9F1-4A04-B061-2B0DFDC2F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54D1AF6-9EB8-4945-BB9A-EE70BBFA1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9189" y="1595021"/>
            <a:ext cx="667362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¡Cerca, más cerca, oh Dios de Ti!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Cerca yo quiero mi vida llevar.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¡Cerca, más cerca, oh Dios de Ti!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Cerca a tu gracia que puede salvar,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Cerca a tu gracia que puede salvar.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2. Cerca, más cerca, cual pobre soy,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Nada, Señor, yo Te puedo ofrecer;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Sólo mi ser contrito Te doy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Para contigo la paz obtener,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Para contigo la paz obtener.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C50EF26-7F0B-4091-8D96-30CDBCA7C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0A8397C-D799-4D0E-8102-4D4310658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560" y="1412776"/>
            <a:ext cx="646683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Cerca, más cerca, Señor de Ti,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Quiero ser tuyo, dejando el pecar;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Goces, y pompas vanas aquí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Todo, Señor, pronto quiero dejar,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Todo, Señor, pronto quiero dejar.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4. Cerca, más cerca, mientras el ser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Aliente vida y busque tu paz;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cuando al cielo pueda ascender,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Ya para siempre conmigo estarás,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Ya para siempre conmigo estarás.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27</TotalTime>
  <Words>168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2020-06-28T17:47:27Z</dcterms:modified>
</cp:coreProperties>
</file>