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856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773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3715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901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2114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6607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9121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9621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0263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85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001725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055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2117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5292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890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6026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00919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1582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3327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559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503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040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542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02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942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92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052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5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377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2AED8D9-5E92-4EE7-9A47-C411C88AF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167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Salvador, Mi Bien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Eterno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15864AD-39AA-418D-9B3B-DA0379019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17465BE-0FCB-4837-80B5-699A06890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49514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Salvador, mi bien eterno,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que vida para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 fatigosa senda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Tenme siempre junto 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Junto a Ti, junto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Junto a Ti, junto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 fatigosa senda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Tenme siempre junto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AA57BE8-2755-4757-8D9D-89F65E909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C875038-220E-4890-B232-95F1C627C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52768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No me afano por placeres,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renombre busco aquí;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Vengan pruebas o desdenes,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Tenme siempre junto 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Junto a Ti, junto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Junto a Ti, junto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Vengan pruebas o desdenes,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Tenme siempre junto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CA5516E-B254-439D-94A5-D45DA252C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C5D45C6-02D3-4A1B-95E2-B26B29D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48783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No te alejes en el valle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muerte, sino allí,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Antes y después del trance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Tenme siempre junto a Ti.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Junto a Ti, junto a Ti,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Junto a Ti, junto 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Antes y después del trance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Tenme siempre junto a Ti.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162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2020-06-28T17:47:48Z</dcterms:modified>
</cp:coreProperties>
</file>