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3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095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15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05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563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57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40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503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629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477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09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7480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752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535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493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928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284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233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301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167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099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853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9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75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31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42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307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13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41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1AAD60A-A39A-40F1-9D46-4AC99431D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Bien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DCC525F-2009-43DE-9107-DDFFFD5BE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B7042B2-B0B7-4287-B937-CEC33D4CD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626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Todo va bien con Cristo y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los dos hay fiel comunión;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cuidado nada me aparta,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poder hallé redención.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va bien con Cristo y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gente en mí su faz podrá ver.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Bajo su amparo Él tierno me guarda,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fortalece con su poder.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A0952E4-040F-418E-B0E2-0FA08BBD8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70E4E1-F62F-4455-ACB9-AAC2DDA2F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557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 nos separan bienes mundanos,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de la vida pompa falaz,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nos separan goces paganos,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mi todo, Cristo es mi paz.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va bien con Cristo y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gente en mí su faz podrá ver.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Bajo su amparo Él tierno me guarda,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fortalece con su poder.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2A53D86-DF35-41B9-9E67-1DC83EE7E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864473-D523-4A15-8189-5BCFDFEF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4674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Las rudas pruebas no nos separan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a Cristo todo rendí.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oración, trabajo y constancia,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triunfaré, pues Él vive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va bien con Cristo y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gente en mí su faz podrá ver.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Bajo su amparo Él tierno me guarda,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fortalece con su poder.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2020-06-28T17:47:57Z</dcterms:modified>
</cp:coreProperties>
</file>