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3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095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9152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057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9563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572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40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5032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629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6477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109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67480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4752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6535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1493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9284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284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62335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3016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1670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099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853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79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2753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31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423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307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01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7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415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1AAD60A-A39A-40F1-9D46-4AC99431D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Todo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Bien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DCC525F-2009-43DE-9107-DDFFFD5BE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B7042B2-B0B7-4287-B937-CEC33D4CD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6262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Todo va bien con Cristo y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 los dos hay fiel comunión;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 cuidado nada me aparta,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poder hallé redención.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va bien con Cristo y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gente en mí su faz podrá ver.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Bajo su amparo Él tierno me guarda,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fortalece con su poder.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A0952E4-040F-418E-B0E2-0FA08BBD8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770E4E1-F62F-4455-ACB9-AAC2DDA2F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5579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No nos separan bienes mundanos,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de la vida pompa falaz,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nos separan goces paganos,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 mi todo, Cristo es mi paz.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va bien con Cristo y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gente en mí su faz podrá ver.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Bajo su amparo Él tierno me guarda,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fortalece con su poder.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2A53D86-DF35-41B9-9E67-1DC83EE7E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A864473-D523-4A15-8189-5BCFDFEF2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4674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Las rudas pruebas no nos separan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que a Cristo todo rendí.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oración, trabajo y constancia,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triunfaré, pues Él vive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va bien con Cristo y mi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gente en mí su faz podrá ver.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Bajo su amparo Él tierno me guarda,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fortalece con su poder.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201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2020-06-28T17:47:57Z</dcterms:modified>
</cp:coreProperties>
</file>