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5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50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9853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6181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3288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6202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9426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449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583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52726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305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5143561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70660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4041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72621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56839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25166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57434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85215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11240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460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999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034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196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836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636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39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411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25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476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807D9CC-3894-44E8-A501-66E1CFD36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189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Cristo Es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Guía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De Mi Vida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95F597A2-BFF4-4E4E-9808-C7234FA09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7B49E626-41D1-44C4-8A09-781F09E10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06253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Cristo es Guía de mi 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no hay nada que temer;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Nunca puedo yo dudarle,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me sabe defender.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Paz, consuelo, y vida eterna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la fe yo tengo en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Y con Él ya nada temo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Cristo es Guía fiel.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0FDD533-CDA1-4AE3-9047-BB2C61864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C6104B2-032E-46FE-B271-75E126ACC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52387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Cristo es Guía de mi 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Libre estoy de todo afán;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las pruebas me da gracia,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de mi alma el vivo Pan.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de sed estoy sufriendo,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mi paso lento va,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Él prepara fuente viva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a mi ser refrescará.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DEF56933-1D04-4170-B1C0-B69B94E7B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20357C0-E92F-416E-9DB6-8AA8AC5A4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5292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Cristo es Guía de mi 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¡Oh, que plenitud de amor!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su hogar celeste ofrece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Dar descanso el Salvador.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de este mundo parta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Viviré con Él, yo sé;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“El Señor mi vida ha guiado”,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los siglos cantaré.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98</TotalTime>
  <Words>172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2020-06-28T17:51:13Z</dcterms:modified>
</cp:coreProperties>
</file>