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982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127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3938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7590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6338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6325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9951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1483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1278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8290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504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026481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85027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4435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88299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156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4350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17798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91998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89762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286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461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2147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470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054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690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231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58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62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BB08AAE-19B7-4F12-AA17-038950167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195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Cristo, Al Ser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Tentado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79BCEEE-BBAE-4BB4-AE2E-90574EED0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B1D655F3-856A-46EF-8CF4-2997D9140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1612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Cristo, al ser tentado, ruega Tú por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por ser tan débil no Te niegue a Ti;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yo vacile, tenme,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no caiga nunca; óyeme,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Este mundo quiere mi alma fascinar,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Quiere con sus bienes mi alma dominar;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Haz que yo recuerde tu dolor por mí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en el Calvario Tú sufriste allí.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B00F124-925A-4B9A-9EEE-B47CFFDDB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08FB0F7-0D04-4CAC-B8E9-CC622E983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8486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Si tristezas, pruebas, penas y dolor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Vienen, y mi vida llenan de amargor;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compasivo, a mi ayuda ven,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en Ti siempre encuentre todo mi sostén.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Cuando de este mundo haya de partir,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 hora llegue en que he de morir;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mi esperanza, hazme en Ti confiar,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Llévame, Te ruego, a tu eterno hogar.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</TotalTime>
  <Words>157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2020-06-28T17:52:11Z</dcterms:modified>
</cp:coreProperties>
</file>