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7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584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304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9778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632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9880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3583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131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26565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0035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602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79805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125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572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27190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63539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8205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81066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9430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845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353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316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051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047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42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9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98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253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9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680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769C180-8678-431E-AA03-705358DCB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60648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198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La Batalla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9024F9B-9CBF-462D-BC9A-E0D4DB062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A3C700A-0CDE-4190-987D-68DE46831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8630" y="908720"/>
            <a:ext cx="513473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b="1" dirty="0">
                <a:latin typeface="Century Gothic" panose="020B0502020202020204" pitchFamily="34" charset="0"/>
              </a:rPr>
              <a:t>¡A la batalla y a la victoria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Vamos con Dios, nuestro Rey!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Que con su brazo fuerte, robusto,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Siempre defiende su grey.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Pues sin temor avancemos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Entusiasmados por fe;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Siempre alegres cantemos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Gloria a Dios, nuestro Rey.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No es la carrera de los valientes,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Ni de los fuertes la paz,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Mas de los fieles en Cristo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Es el eterno solaz.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75887CF-6B19-48BC-8896-7459F96D9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B0FEC0-FA16-40D5-820D-1DFA9486C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8831" y="908720"/>
            <a:ext cx="577433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 dirty="0">
                <a:latin typeface="Century Gothic" panose="020B0502020202020204" pitchFamily="34" charset="0"/>
              </a:rPr>
              <a:t>2. ¡A la batalla y a la victoria!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¿Quién será este buen Rey?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¿Quiénes las tropas, los que le siguen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En esta lucha de fe?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Es Jehová el Poderoso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Entre los reyes, el Rey,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Acompañado por todos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Los que ya son de su grey.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No es la carrera de los valientes,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Ni de los fuertes la paz,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Mas de los fieles en Cristo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Es el eterno solaz.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66D96D6-5E77-4561-949F-BDCD519ED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2380F21-9FB4-400B-AAA4-BACF96544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904" y="908720"/>
            <a:ext cx="5056192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b="1" dirty="0">
                <a:latin typeface="Century Gothic" panose="020B0502020202020204" pitchFamily="34" charset="0"/>
              </a:rPr>
              <a:t>3. ¡A la batalla y a la victoria!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Bajo tan buen general,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Derrotaremos, sí, en seguida,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Todas las fuerzas del mal.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Reinos y tronos, aun mundos,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Todos al fin pasarán,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Pero los fieles en Cristo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Vida eterna tendrán.</a:t>
            </a:r>
          </a:p>
          <a:p>
            <a:endParaRPr lang="es-ES" altLang="es-CL" b="1" dirty="0">
              <a:latin typeface="Century Gothic" panose="020B0502020202020204" pitchFamily="34" charset="0"/>
            </a:endParaRPr>
          </a:p>
          <a:p>
            <a:r>
              <a:rPr lang="es-ES" altLang="es-CL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No es la carrera de los valientes,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Ni de los fuertes la paz,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Mas de los fieles en Cristo</a:t>
            </a:r>
          </a:p>
          <a:p>
            <a:r>
              <a:rPr lang="es-ES" altLang="es-CL" b="1" dirty="0">
                <a:latin typeface="Century Gothic" panose="020B0502020202020204" pitchFamily="34" charset="0"/>
              </a:rPr>
              <a:t>Es el eterno solaz.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243</Words>
  <Application>Microsoft Office PowerPoint</Application>
  <PresentationFormat>Panorámica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2020-06-28T17:52:34Z</dcterms:modified>
</cp:coreProperties>
</file>