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7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78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406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16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555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67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172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58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9064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45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99979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33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1215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4696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827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0984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49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442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368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9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1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29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31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641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90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7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7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317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7C7056B-75B5-4B3B-8401-F05FDBF1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Cual Pendón Hermoso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0CA2F77-47F1-41DB-8131-56278DD7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24DCCD5-5A49-470C-8153-5F1761CD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9089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Cual pendón hermoso despleguemos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bandera de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verdad del Evangelio, el blasón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soldado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¡Adelante! ¡Adelante,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pos de nuestro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da gozo y paz nuestro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con valor.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D69B69F-B908-410D-893A-7B6E5EE52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53BFFC-5092-4CA5-8D14-887A3586E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1993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Prediquemos siempre lo que dice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sangre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limpia del pecado al mortal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compra la salud.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¡Adelante! ¡Adelante,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pos de nuestro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da gozo y paz nuestro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con valor.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9D18EBB-9BB1-4FCE-AECE-395339140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BE054D-AC73-4C84-859E-DA1908B9D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067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el mundo proclamemos con fervor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 historia de la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Bendigamos sin cesar al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Quien nos trajo paz y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¡Adelante! ¡Adelante,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pos de nuestro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da gozo y paz nuestro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con valor.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10E7196-DA8E-458A-A80A-CEB506A03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A13299-66BE-406F-BD40-9A3DBE6FB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9563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 el cielo nuestro cántico será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Alabanzas a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corazón allí rebosará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amor y gratitud.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¡Adelante! ¡Adelante,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pos de nuestro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da gozo y paz nuestro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con valor.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210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2020-06-28T17:53:40Z</dcterms:modified>
</cp:coreProperties>
</file>