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4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039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99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934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629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0588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7900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9065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6485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958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504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64891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3557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7040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276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97872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6499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8559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7525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6859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60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47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16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312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205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2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544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19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4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226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1CC166E-3B96-4EE2-BBDB-66D14C95E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210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Voy Al Cielo, Soy Peregrino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442DC12-1A91-4699-8F27-9FC90841D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509683F-34A0-4997-A802-BFF88AB9B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9261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Voy al cielo, soy peregrino,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vivir eternamente con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me abrió ya veraz camino,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expirar por nosotros en la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Voy al cielo, soy peregrino,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vivir eternamente con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10B1FD2-5BD6-48D0-81D6-109C3478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A4624A7-F7A1-43F1-9759-CF3C92264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5901"/>
            <a:ext cx="61849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Duelo, muerte, amarga pena,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nunca se encontrarán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Preciosa vida, de gozo llena,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alma mía sin fin disfrutará.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Voy al cielo, soy peregrino,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vivir eternamente con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81DEDED-8F2B-4065-A714-6D867BD47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68F53A8-0DE0-41AF-AE25-22221F9F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9076"/>
            <a:ext cx="56657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¡Tierra santa, hermosa y pura!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Entraré en ti salvado por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gozaré siempre la ventura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Iluminado con deliciosa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Voy al cielo, soy peregrino,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vivir eternamente con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19</TotalTime>
  <Words>141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2020-06-28T17:54:12Z</dcterms:modified>
</cp:coreProperties>
</file>