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4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4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28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46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18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73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8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50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084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256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37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48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8167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923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6020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563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0365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394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917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385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367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17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2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8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62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43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04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97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9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02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2AD4258-1FBA-4EC2-B613-11E727FA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Mansión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Do Cristo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Está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074511E-B82E-43E4-905A-C10F4C63C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240467B-871C-4B92-843F-78F10C2E1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3839"/>
            <a:ext cx="5508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la mansión do Cristo está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no habrá tribulación;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pesar, ningún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quebrante el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no habrá tribulación;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pesar, ningún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esté morando allá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que no hay tribulación.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717F541-759E-43DB-B391-92F8A0B8A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67EF58-601D-44A0-BE9B-AC8F80485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7014"/>
            <a:ext cx="5099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Sería muy triste estar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Muy lejos, sí, del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moran ya con Él allí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redimidos por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no habrá tribulación;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pesar, ningún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esté morando allá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que no hay tribulación.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D3E9E99-7446-4FB7-A774-0304BB99F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CC78ED0-74B9-4AF5-B484-D413CD83D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1"/>
            <a:ext cx="5099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Perfecto amor encontraré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mansión del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Perfecta paz allí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Mejor que la que gozo hoy.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no habrá tribulación;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pesar, ningún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esté morando allá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que no hay tribulación.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EC1984E-622A-4860-8E97-2B0BB5112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AC5181-DF92-48F2-8B9A-80DAE7746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1776"/>
            <a:ext cx="5099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Entonces, sí, yo gozaré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toda la felicidad,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ya con Cristo reinaré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toda la eternidad.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no habrá tribulación;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pesar, ningún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esté morando allá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que no hay tribulación.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205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2020-06-28T17:54:28Z</dcterms:modified>
</cp:coreProperties>
</file>