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03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120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1122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8268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4898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5058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8964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88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8746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2440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67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29831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6723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14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15594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9473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94833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28116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79726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41447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072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743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937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295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000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408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873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049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12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479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D685C49-0E1A-42C5-84D7-CC2F6FE9C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216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Hay En El Cielo Un Dulce Hogar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DDF6641-4BC9-4D4A-AA5E-36CAE5920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311538F-88CF-479F-964C-35E7960A6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0658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Hay en el cielo un dulce hogar,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Donde prefiero yo morar;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Jesús, mi Señor, me prepara allí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hogar, un bellísimo hogar.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Bello hogar, dulce hogar,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Donde anhelo estar;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Miro al fulgor de la patria de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dulce hogar.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21C21C0-106F-4874-B49F-476C0621F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19C7CA7-314B-4BC1-96EF-3D5DFCC36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7451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Con mis amados me veré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Cristo allí coronaré;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Loor le daré por la eternidad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mi hogar, mi bellísimo hogar.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Bello hogar, dulce hogar,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Donde anhelo estar;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Miro al fulgor de la patria de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dulce hogar.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965AFEC7-8B5E-4C90-8A56-FF73DD7FC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E326105-C704-49AE-BEC0-C3631877D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3071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La vida es breve, pronto iré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estar con mi glorioso Rey;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clara visión puedo contemplar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hogar, mi bellísimo hogar.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Bello hogar, dulce hogar,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Donde anhelo estar;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Miro al fulgor de la patria de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dulce hogar.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22</TotalTime>
  <Words>169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2020-06-28T17:55:02Z</dcterms:modified>
</cp:coreProperties>
</file>