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241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0515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006878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7130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457833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532723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104849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457106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243214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284489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96728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6434364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721705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478297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91347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7079301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665812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6386620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39316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7736326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92481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6732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90893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10831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32457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09344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48067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60401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785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98398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ACB202B5-2994-4B23-A79B-24C06E9C62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3" y="620713"/>
            <a:ext cx="8229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8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22</a:t>
            </a:r>
            <a:r>
              <a:rPr lang="es-ES_tradnl" altLang="en-US" sz="28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s-ES_tradnl" altLang="en-US" sz="28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An</a:t>
            </a:r>
            <a:r>
              <a:rPr lang="en-US" altLang="en-US" sz="28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helo</a:t>
            </a:r>
            <a:r>
              <a:rPr lang="en-US" altLang="en-US" sz="28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altLang="en-US" sz="28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Amarte</a:t>
            </a:r>
            <a:r>
              <a:rPr lang="en-US" altLang="en-US" sz="28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Más</a:t>
            </a:r>
            <a:endParaRPr lang="es-ES_tradnl" altLang="en-US" sz="28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05C3DB23-0D11-4990-B15F-EA3923791C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0DC8C8FB-AE5F-40EE-BC2D-E540E19E98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1" y="1524001"/>
            <a:ext cx="7446963" cy="393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1. Anhelo amarte más, oh Salvador;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Busco tu amor y paz, Cristo Señor.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Oye mi petición: quiere mi corazón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Amarte más, amarte más.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2. Gozo del mundo yo busqué sin paz;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Ti ya mi alma halló dulce solaz.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Hoy esta es mi oración: quiere mi corazón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Amarte más, amarte más.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A39D904B-318B-495B-8A1E-F2664CEEE0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2C792DA5-BC81-4AA7-8145-802BEB8801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2209801"/>
            <a:ext cx="6656388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3. Al fin mi corazón Te alabará,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Su última petición, Cristo, será: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Oye Tú mi oración, quiere mi corazón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Amarte más, amarte más.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8</TotalTime>
  <Words>104</Words>
  <Application>Microsoft Office PowerPoint</Application>
  <PresentationFormat>Panorámica</PresentationFormat>
  <Paragraphs>16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2020-06-28T17:17:17Z</dcterms:modified>
</cp:coreProperties>
</file>