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3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0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969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123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86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775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17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146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495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2214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685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481399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2355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810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30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3478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6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0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1674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764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0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42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73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61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05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97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14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7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9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09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D9AFAE7-99E5-4CB6-BBF0-D4379A506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Iglesia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Cristo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32E230D-D94E-451D-8ED4-8F8A5D23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010F57D-3B0E-4D6D-A63B-891744508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4951"/>
            <a:ext cx="70024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Iglesia de Cristo, reanima tu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espera velando a tu augusto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el Esposo, vestido de honor,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Viniendo se anuncia con fuerte clamor.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Si falta en algunos el santo fervor,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fe sea de todos el despertador.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Velad, compañeros, velad sin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está con nosotros 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5B5ECF4-28E3-4502-B503-5305C57EC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571F986-A45A-4331-85CC-E16CC815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9714"/>
            <a:ext cx="7935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Quien sigue la senda del vil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entrega en los brazos de un sueño traidor;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para los siervos del buen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Velar esperando es su anhelo mejor.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107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2020-06-28T17:55:54Z</dcterms:modified>
</cp:coreProperties>
</file>