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144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4289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845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8914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7336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4865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3858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19783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73716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596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159494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33809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1196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23282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66207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15711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18553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24625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74191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0140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67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78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246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513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151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2074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211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03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347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FD789882-744D-4908-BA40-746F391A2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222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Cristo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Sólo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6EDC29B-8193-4A81-9A34-BA9B0B0DB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025D9A7F-C034-4EBA-BAD7-AF87C57F2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8610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Cristo sólo es nuestro anuncio,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Nuestra prédica Él será;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Siempre a Cristo ensalzaremos,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sólo se verá.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sólo, Cristo siempre,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Nuestro todo en todo Él es;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Salva, santifica y sana,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Pronto viene Él otra vez.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7DF8BB2-29BB-4403-8EB2-1577D08BF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7B732BC-3210-4D0B-B24C-45511F78B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5562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Cristo sólo es quien no salva,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Nuestras culpas Él borró;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justicia nos ha dado,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su sangre nos limpió.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sólo, Cristo siempre,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Nuestro todo en todo Él es;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Salva, santifica y sana,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Pronto viene Él otra vez.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3E983204-664C-4B8F-959F-0EA89ADFF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7C075FF-19F8-4715-B424-8D8992BF2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2308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Cristo sólo santifica;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embarga nuestro ser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su amor, fe, paz, pureza,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 fuerza de vencer.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sólo, Cristo siempre,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Nuestro todo en todo Él es;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Salva, santifica y sana,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Pronto viene Él otra vez.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9BDF641E-CDA0-4C47-A4A8-1FEC69982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CD8E061-16C2-4BDE-8D44-4556F5236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6419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Cristo sólo es quien nos sana,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Nuestros males Él llevó;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 plenitud de vida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cruz por nos compró.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sólo, Cristo siempre,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Nuestro todo en todo Él es;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Salva, santifica y sana,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Pronto viene Él otra vez.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BC36F7A2-1C46-4444-97CD-0B0E99287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5702C1F-0B17-4AF2-9B5B-4D2254B24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47767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5. Jesucristo pronto viene,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 los suyos llevará;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los siglos sempiternos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su pueblo reinará.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sólo, Cristo siempre,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Nuestro todo en todo Él es;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Salva, santifica y sana,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Pronto viene Él otra vez.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25</TotalTime>
  <Words>264</Words>
  <Application>Microsoft Office PowerPoint</Application>
  <PresentationFormat>Panorámica</PresentationFormat>
  <Paragraphs>56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2020-06-28T17:56:02Z</dcterms:modified>
</cp:coreProperties>
</file>