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9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762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822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1687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0846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4841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3951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6161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0483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3639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79332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0373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79444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97749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18116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77397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66318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39091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86013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80863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80975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8756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3838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482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0534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7815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6059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6211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8832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596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6930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6FB7D64E-3C5D-48B0-BCED-64D8AC2C3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224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Tu Pueblo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Jubiloso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C241A29B-4C30-4F1E-A3C8-6D33BFA6E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A059A48D-7DA2-408E-999C-F7D8D6E7E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522414"/>
            <a:ext cx="90233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Tu pueblo jubiloso se acerca a Ti,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con triunfantes voces hoy canta tu loor;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todas tus bondades que das en plenitud,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pueblo humildemente Te expresa gratitud.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Aunque el humano nunca Te pueda aquí palpar,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Empero con los tuyos has prometido estar;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Los cielos Te revelan, Rey nuestro y gran Creador,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Sentimos tu presencia en nuestro ser, Señor.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FF5223D6-9DAA-473A-B4F7-B246A4263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78B7FA3-9E6F-4CB7-BEC1-DADF77CB4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527176"/>
            <a:ext cx="89376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Oh Cristo, Te adoramos, Te damos nuestro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Oh, llena nuestras vidas de fuerza, fe y valor;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Impártenos tu gracia, Rey célico, inmortal,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siempre Te rindamos adoración leal.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26</TotalTime>
  <Words>122</Words>
  <Application>Microsoft Office PowerPoint</Application>
  <PresentationFormat>Panorámica</PresentationFormat>
  <Paragraphs>23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2020-06-28T17:56:18Z</dcterms:modified>
</cp:coreProperties>
</file>