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88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861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6776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768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1489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8802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2116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9668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11895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9416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965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2402668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2551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2588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72848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18342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22995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4763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1415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89933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455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121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397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772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540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211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3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323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63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347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BFFA3F6C-56C2-4E53-9D23-329B8C70C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230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Dicha Grande Es La Del Hombre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AE98EC7E-14EB-436B-95D7-69F54EECB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CA59FC-BF3A-4125-8122-E5525F6E5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61134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Dicha grande es la del hombre,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Cuyas sendas rectas son;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Lejos de los pecadores,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Lejos de la tentación.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los malos consejeros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Deja, porque teme el mal;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Huye de la burladora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Gente impía e inmoral.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3F079DA9-40B4-4537-BC73-516A37456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81A6349-7DA5-4F56-9051-E3C75184E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48133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Antes, en la ley divina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Cifra su mayor placer,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Meditando día y noche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su divinal saber.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Este, como el árbol verde,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Bien regado y en sazón,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Frutos abundantes rinde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hojas, que perennes son.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C4A9E76-4D87-442F-821F-8CA386682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E766DAB-7AF3-4E62-A7BD-0B7F3C741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4579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Cuanto emprende es prosperado;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Duradero le es el bien.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Muy diversos resultados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Sacan los que nada creen;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los lanza como el tamo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el ciclón arrebató,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pasiones remolino,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a millones destruyó.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7D2C8B9B-ACCA-428F-9461-9ECCE20F2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6BA3BD3-2E72-4651-A1CA-4DF60D4C3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47767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En el juicio ningún malo,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lo tanto, se alzará;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Entre justos, congregados,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Insensatos nunca habrá;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Dios la vía mira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la cual los suyos van,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Otra es la de los impíos: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infierno bajarán.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8</TotalTime>
  <Words>188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2020-06-28T17:57:08Z</dcterms:modified>
</cp:coreProperties>
</file>