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9" r:id="rId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109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4315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6617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410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1685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8870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365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7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2931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05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88311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4204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9775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067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55958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95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60143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051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45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629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179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5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35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096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307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018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452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6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06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F992F16-38F4-4F13-AE37-5FC8816B3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Semana Ya Pasó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89EF256-00C4-497E-9654-E9442400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DF1047D-DE6F-4FE3-8167-9963788D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450" y="1484313"/>
            <a:ext cx="88455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>
                <a:latin typeface="Century Gothic" panose="020B0502020202020204" pitchFamily="34" charset="0"/>
              </a:rPr>
              <a:t>La semana ya pasó y Jesús el Buen Pastor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Bendiciones derramó, demos, pues a Él loor;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:] Este día santo es, elevemos nuestra prez. [: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2. Al pedir la santa paz por Jesús el Redentor,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Buscaremos de su faz el celeste resplandor;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:] Y librados por su amor, hoy cantemos su loor. [: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3. Alabemos a Jesús, su presencia nos dará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De su gloria santa luz, con nosotros Él está;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:] Con Él hemos de gozar dichas de su eterno hogar. [: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104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2020-06-28T17:57:34Z</dcterms:modified>
</cp:coreProperties>
</file>