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026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8678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5646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251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6020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0551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4733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0198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1515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36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8681239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0940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3703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5703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91722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9243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8669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1699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4217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915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867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3708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802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728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877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315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12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09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733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5D2E55C-052B-423B-BCE3-C6598A946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247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Una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Voz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Resuena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De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Ansia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C50B4F8-F6EC-4FED-888A-266203D88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9C4722A-4EFC-47EE-8CD0-A0A1FE70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1278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Una voz resuena de ansia y de fervor: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¡Dadnos luz! ¡Dadnos luz!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Miles en tinieblas, llenos de pavor,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Piden luz, piden luz.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¡Dadnos luz, la gloriosa luz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perdón, de paz y amor!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¡Dadnos luz, la preciosa luz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Jesús, el Salvador!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42688AC-CED4-4FE2-AFD2-EC3DF118C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AECE051-E481-4270-AFD5-913B831D5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2532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Oh, en toda tierra haced resplandecer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Esa luz de Jesús.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Luz que ilumine nuestra senda aquí;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¡Dadnos luz! ¡Dadnos luz!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¡Dadnos luz, la gloriosa luz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perdón, de paz y amor!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¡Dadnos luz, la preciosa luz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Jesús, el Salvador!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67646A6-4BF2-4429-A537-B18D55B73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B263C23-1E87-4C67-BB28-B9F31E3AE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8707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En Jesús hay vida, paz, consolación: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¡Dadnos luz! ¡Dadnos luz!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amor, su gracia afirma el corazón: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¡Dadnos luz! ¡Dadnos luz!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¡Dadnos luz, la gloriosa luz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perdón, de paz y amor!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¡Dadnos luz, la preciosa luz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Jesús, el Salvador!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989721A0-BC0A-4E11-A22B-FAB03D4B3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1E2830F-92BA-47B5-BB1A-DB247F49F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82248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¡Oh creyentes fieles! todo el mundo henchid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esa luz de Jesús.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salvar millares sin tardar salid: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¡Con la luz de Jesús!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¡Dadnos luz, la gloriosa luz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perdón, de paz y amor!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¡Dadnos luz, la preciosa luz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Jesús, el Salvador!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18</TotalTime>
  <Words>258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2020-06-28T18:01:10Z</dcterms:modified>
</cp:coreProperties>
</file>