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0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044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8195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9767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5485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0285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3857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5420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4844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334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264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79963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5597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7962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6978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27474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40280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6812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60157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52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730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8848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409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790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279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282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443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39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68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541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8995550-0F44-4AA0-A133-50FDA8232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260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Pronto La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Noche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Viene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A08C1364-0776-4F49-A4D1-94686484D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CEF183A-C4D9-485C-890E-A7353490F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536" y="1043147"/>
            <a:ext cx="8016875" cy="567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 dirty="0">
                <a:latin typeface="Century Gothic" panose="020B0502020202020204" pitchFamily="34" charset="0"/>
              </a:rPr>
              <a:t>Pronto la noche viene,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Tiempo es de trabajar;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Los que lucháis por Cristo,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No hay que descansar.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Cuando la vida es sueño, gozo, vigor, salud,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es la mañana hermosa de la juventud.</a:t>
            </a:r>
          </a:p>
          <a:p>
            <a:endParaRPr lang="es-ES" altLang="es-CL" sz="1000" b="1" dirty="0">
              <a:latin typeface="Century Gothic" panose="020B0502020202020204" pitchFamily="34" charset="0"/>
            </a:endParaRPr>
          </a:p>
          <a:p>
            <a:endParaRPr lang="es-ES" altLang="es-CL" sz="1000" b="1" dirty="0">
              <a:latin typeface="Century Gothic" panose="020B0502020202020204" pitchFamily="34" charset="0"/>
            </a:endParaRPr>
          </a:p>
          <a:p>
            <a:endParaRPr lang="es-ES" altLang="es-CL" sz="10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2. Pronto la noche viene,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Tiempo es de trabajar;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Para salvar al mundo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Hay que batallar.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Cuando la vida alcanza toda su esplendidez,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Cuando es el medio día de la madurez.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E1AFBA7-11A3-4A54-AA24-CC9B5B0E3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3623942-83E8-44A2-925F-3510343C7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4543" y="1046957"/>
            <a:ext cx="8062913" cy="567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 dirty="0">
                <a:latin typeface="Century Gothic" panose="020B0502020202020204" pitchFamily="34" charset="0"/>
              </a:rPr>
              <a:t>3. Pronto la noche viene,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Tiempo es de trabajar;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Si el pecador perece,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Idlo a rescatar.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Aun a la edad provecta, débil y sin salud,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Aun a la misma tarde de la senectud.</a:t>
            </a:r>
          </a:p>
          <a:p>
            <a:endParaRPr lang="es-ES" altLang="es-CL" sz="1000" b="1" dirty="0">
              <a:latin typeface="Century Gothic" panose="020B0502020202020204" pitchFamily="34" charset="0"/>
            </a:endParaRPr>
          </a:p>
          <a:p>
            <a:endParaRPr lang="es-ES" altLang="es-CL" sz="1000" b="1" dirty="0">
              <a:latin typeface="Century Gothic" panose="020B0502020202020204" pitchFamily="34" charset="0"/>
            </a:endParaRPr>
          </a:p>
          <a:p>
            <a:endParaRPr lang="es-ES" altLang="es-CL" sz="10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4. Pronto la noche viene,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¡Listos a trabajar!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¡Listos! que muchas almas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Hay que rescatar.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¿Quién de la vida el día puede desperdiciar?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“Viene la noche cuando nadie puede obrar”.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26</TotalTime>
  <Words>169</Words>
  <Application>Microsoft Office PowerPoint</Application>
  <PresentationFormat>Panorámica</PresentationFormat>
  <Paragraphs>33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2020-06-28T18:03:07Z</dcterms:modified>
</cp:coreProperties>
</file>