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8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08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475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64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9189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42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4809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1910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1010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837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913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7741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73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5052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9765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856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238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5301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3573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4290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74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888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18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490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151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619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583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118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46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13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783A1F5-D941-4AA3-9A09-332DFAA3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Libres Estamos, Dios Nos Absuelve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06886A2-7F48-4BF7-B904-991416DCF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27EA6E5-1AB4-4965-A4FC-114258030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0664"/>
            <a:ext cx="65563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Libres estamos, Dios nos absuelve;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Él confiamos; paz nos devuelve;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vio perdidos; nos socorrió;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Aunque enemigos, nos amó.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nos redime, nada tenemos: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¡Verdad sublime! no la dudemos.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cadena Cristo rompió;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Libres de pena nos dejó.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C04ED24-8519-4DFB-BA8F-5152A8E7D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4B5B08E-CB86-4E5D-9F5E-49C5F4E95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2251"/>
            <a:ext cx="62118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Ciegos cautivos, míseros siervos,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carne vivos, en alma muertos;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ley hollando cada acción;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 mostrando compunción.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nos redime, nada tenemos: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¡Verdad sublime! no la dudemos.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cadena Cristo rompió;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Libres de pena nos dejó.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C3B8649-C870-492B-A981-B9630831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0E7B525-05BA-4A05-ADC5-B5AF5CA9D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5426"/>
            <a:ext cx="6202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Hoy libertados ya no pequemos;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Santificados, suyos seremos;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Sangre preciosa Cristo vertió,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lecciones nos dejó.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nos redime, nada tenemos: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¡Verdad sublime! no la dudemos.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cadena Cristo rompió;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Libres de pena nos dejó.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172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2020-06-28T18:04:50Z</dcterms:modified>
</cp:coreProperties>
</file>