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740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0816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6976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7165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77685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6073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38612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49945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7183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5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2598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2899839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90925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84424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73967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91357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61977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72919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52390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09021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1610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2828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2384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6379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8076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8118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48327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648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429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26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54C0C972-F3C0-4D96-BD66-597627FC1F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28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Gloria A Dios En Las Alturas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FED1E682-D582-4670-990E-68C6B5C9A2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FC91A90F-883C-4E4D-A591-EC698CAC4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1676400"/>
            <a:ext cx="53467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¡Gloria a Dios en las alturas!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mostró su gran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Dando a humanas criaturas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 potente Salvador.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los himnos de los santos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Hagan coro nuestros cantos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alabanza y gratitud,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la divinal salud: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digamos a una voz;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¡En los cielos gloria a Dios!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6D4E5223-2E06-4DEB-A345-BA4CFB8A9A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799F56BC-6AF9-4BC8-82AD-5DF0CBA292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1600200"/>
            <a:ext cx="549433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¡Gloria a Dios! la tierra cante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gozar de su bondad,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le brinda paz constante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su buena voluntad.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Toda tribu y lenguas todas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excelso eleven odas,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el Rey Emmanuel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les vino de Israel;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prorrumpan a una voz;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¡En los cielos gloria a Dios!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72329ECB-8DFB-4819-991D-1E2F44B66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B59B62C-EE0D-44AE-B7D2-2D388238A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1" y="1524000"/>
            <a:ext cx="6049963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¡Gloria a Dios! la Iglesia entona,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Rota al ver su esclavitud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Jesús, que es su corona,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cabeza y plenitud.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Vigilante siempre vive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 la lucha se apercibe,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Mientras llega su solaz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gloria y plena paz;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Donde exclama a una voz;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¡En los cielos gloria a Dios!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193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2020-06-28T17:18:49Z</dcterms:modified>
</cp:coreProperties>
</file>