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740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81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6976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716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7768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6073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861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4994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7183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5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259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2899839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9092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84424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73967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135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61977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72919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52390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09021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161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282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238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637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807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811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832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64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42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26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54C0C972-F3C0-4D96-BD66-597627FC1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28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Gloria A Dios En Las Alturas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FED1E682-D582-4670-990E-68C6B5C9A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FC91A90F-883C-4E4D-A591-EC698CAC4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676400"/>
            <a:ext cx="53467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¡Gloria a Dios en las alturas!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mostró su gran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Dando a humanas criaturas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potente Salvador.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los himnos de los santos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Hagan coro nuestros cantos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alabanza y gratitud,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la divinal salud: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digamos a una voz;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¡En los cielos gloria a Dios!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D4E5223-2E06-4DEB-A345-BA4CFB8A9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99F56BC-6AF9-4BC8-82AD-5DF0CBA29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600200"/>
            <a:ext cx="54943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¡Gloria a Dios! la tierra cante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gozar de su bondad,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le brinda paz constante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su buena voluntad.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Toda tribu y lenguas todas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excelso eleven odas,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el Rey Emmanuel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les vino de Israel;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prorrumpan a una voz;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¡En los cielos gloria a Dios!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2329ECB-8DFB-4819-991D-1E2F44B66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B59B62C-EE0D-44AE-B7D2-2D388238A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1" y="1524000"/>
            <a:ext cx="60499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¡Gloria a Dios! la Iglesia entona,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Rota al ver su esclavitud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Jesús, que es su corona,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cabeza y plenitud.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Vigilante siempre vive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 la lucha se apercibe,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Mientras llega su solaz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gloria y plena paz;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Donde exclama a una voz;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¡En los cielos gloria a Dios!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193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2020-06-28T17:18:49Z</dcterms:modified>
</cp:coreProperties>
</file>