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9518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52528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043162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047856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85397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963695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49489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666801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917964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8327468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01992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10667929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4978698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716595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6619546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5632545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385865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72540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3199408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7593193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56163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71387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90533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75350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5745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782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83189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5232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8310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47677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DBA50667-02BB-4FA1-8A21-3B8C776E68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280</a:t>
            </a:r>
            <a:r>
              <a:rPr lang="es-ES_tradnl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Años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Mi Alma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En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Vanidad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Vivió</a:t>
            </a:r>
            <a:endParaRPr lang="es-ES_tradnl" altLang="en-US" sz="2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7D1D32D6-B145-48B7-8767-AEC260A33E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A784FE75-0602-4A0F-A727-8B6600EB11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1484314"/>
            <a:ext cx="7688263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Años mi alma en vanidad vivió,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Ignorando a quien por mí sufrió,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O que en el Calvario sucumbió el Salvador.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Mi alma allí divina gracia halló,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Dios allí perdón y paz me dio,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Del pecado allí me libertó el Salvador.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9CBBBC29-FFBD-4E3F-8162-CD909CC794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68DD8DA8-EF4E-430A-867E-E5BC2B3D4D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1484314"/>
            <a:ext cx="8589963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Por la Biblia miro que pequé,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su ley divina quebranté;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Mi alma entonces contempló con fe al Salvador.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Mi alma allí divina gracia halló,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Dios allí perdón y paz me dio,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Del pecado allí me libertó el Salvador.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6165EE59-B8AF-44ED-BA69-CB861642CB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B354A576-1351-4006-80DF-CF2FAB2886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1484314"/>
            <a:ext cx="7415213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Toda mi alma a Cristo ya entregué,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Hoy le quiero y sirvo como a Rey,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Por los siglos siempre cantaré al Salvador.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Mi alma allí divina gracia halló,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Dios allí perdón y paz me dio,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Del pecado allí me libertó el Salvador.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D73120F7-DCBB-4B8B-8EC3-EE631791F8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81EB1027-3629-4050-88C9-6C95769556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1484314"/>
            <a:ext cx="7850188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4. En la cruz su amor Dios demostró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de gracia al hombre revistió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Cuando por nosotros se entregó el Salvador.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Mi alma allí divina gracia halló,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Dios allí perdón y paz me dio,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Del pecado allí me libertó el Salvador.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15</TotalTime>
  <Words>209</Words>
  <Application>Microsoft Office PowerPoint</Application>
  <PresentationFormat>Panorámica</PresentationFormat>
  <Paragraphs>45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2020-06-28T18:06:00Z</dcterms:modified>
</cp:coreProperties>
</file>