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1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252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316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4785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539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6369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948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6680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1796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3274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199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06679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9786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1659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6195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63254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858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725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19940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59319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616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138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053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535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4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318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23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1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767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BA50667-02BB-4FA1-8A21-3B8C776E6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280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Años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Mi Alma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Vanidad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Vivió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D1D32D6-B145-48B7-8767-AEC260A33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784FE75-0602-4A0F-A727-8B6600EB1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6882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Años mi alma en vanidad vivió,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Ignorando a quien por mí sufrió,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 que en el Calvario sucumbió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alma allí divina gracia halló,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allí perdón y paz me dio,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pecado allí me libertó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CBBBC29-FFBD-4E3F-8162-CD909CC79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8DD8DA8-EF4E-430A-867E-E5BC2B3D4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5899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Por la Biblia miro que pequé,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 ley divina quebranté;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alma entonces contempló con fe al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alma allí divina gracia halló,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allí perdón y paz me dio,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pecado allí me libertó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165EE59-B8AF-44ED-BA69-CB861642C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354A576-1351-4006-80DF-CF2FAB28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4152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Toda mi alma a Cristo ya entregué,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le quiero y sirvo como a 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los siglos siempre cantaré al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alma allí divina gracia halló,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allí perdón y paz me dio,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pecado allí me libertó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D73120F7-DCBB-4B8B-8EC3-EE631791F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1EB1027-3629-4050-88C9-6C9576955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8501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En la cruz su amor Dios demostró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 gracia al hombre revistió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por nosotros se entregó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alma allí divina gracia halló,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allí perdón y paz me dio,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pecado allí me libertó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15</TotalTime>
  <Words>209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2020-06-28T18:06:00Z</dcterms:modified>
</cp:coreProperties>
</file>