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73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856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791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079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91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2627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9106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0629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18456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5622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896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848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89213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9371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9707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78167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3899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07271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65111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67657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303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246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003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92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671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921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869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878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78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949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2A9A56A-DF14-47DB-931D-6F349B4F8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293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¿Quieres Siempre Por Jesús Vivir?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24CB535-1F80-47D4-8BD4-1A091E8E2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A5C2022-0A50-40EF-B914-409686017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488" y="1484314"/>
            <a:ext cx="8926512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¿Quieres siempre por Jesús vivir y serle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la senda angosta caminar con Él?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que Él te libre de tu vida amarga y cruel?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haga en ti su voluntad.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te hará lo que tú debes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sangre tu alma puede emblanquecer,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amor te llenará que puedas ver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gozo trae su voluntad hacer.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C519109-58DE-4617-A59F-B677F80B9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0853499-4370-4AAD-A695-4BCFCD246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484314"/>
            <a:ext cx="87757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¿Quieres que Él te ayude a dominar a Satanás?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darle todo y recibir su paz?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que Él te salve para no caer jamás?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haga en ti su voluntad.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te hará lo que tú debes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sangre tu alma puede emblanquecer,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amor te llenará que puedas ver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gozo trae su voluntad hacer.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1501F30-1AEE-41D0-B21C-80AF293BF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5595A3D-FB7B-4A00-87C0-ED30C3DEB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0629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¿Quieres de su reino para siempre disfrutar,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tus luchas todas su poder probar?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¿En la viña del Señor hoy quieres trabajar?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haga en ti su voluntad.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te hará lo que tú debes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sangre tu alma puede emblanquecer,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amor te llenará que puedas ver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gozo trae su voluntad hacer.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24</TotalTime>
  <Words>224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2020-06-28T18:10:46Z</dcterms:modified>
</cp:coreProperties>
</file>