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5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96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01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72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46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407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02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360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085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64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38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22228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6825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1137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05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5576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2324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1185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322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557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02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34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07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58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79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76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61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41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99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E00541F-DC4D-4850-9640-CFDF9948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299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Me Hirió El Pecado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019BE63-BB16-4FA9-8889-5FDD1617C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519ED83-AFAD-470E-AED9-4FE7E07D2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18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Me hirió el pecado, fui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Mostréle mi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Perdido, errante, vi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Bendíjome en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en la cruz, en la cruz, do primero vi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manchas de mi alma yo lavé;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allí por fe do vi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feliz con Él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EA14677-73B5-4CDC-A780-7D14F8C8A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188103-E368-44B5-9A2C-0DB81C73B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18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Sobre una cruz mi buen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derramó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este pobre pecador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quien así salvó.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en la cruz, en la cruz, do primero vi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manchas de mi alma yo lavé;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allí por fe do vi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feliz con Él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740230B-54F1-4989-9360-BC1CCC669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D8DC22B-B71A-4024-BB86-232834933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18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Venció la muerte con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cielo se exaltó;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Confiar en Él es mi placer,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Morir no temo yo.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en la cruz, en la cruz, do primero vi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manchas de mi alma yo lavé;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allí por fe do vi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feliz con Él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18F6139-AF4B-4FF7-85E3-400C43EF3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F69B1F-5E12-4D5D-AB21-17725845E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18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Aunque Él se fue solo no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Mandó al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Divino Espíritu, que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 perfecto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en la cruz, en la cruz, do primero vi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manchas de mi alma yo lavé;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 allí por fe do vi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feliz con Él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274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2020-06-28T18:12:54Z</dcterms:modified>
</cp:coreProperties>
</file>