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1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880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945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845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610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6833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4184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0813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95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1652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088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001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217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5863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3074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652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27255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683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3470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775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824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28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49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940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03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625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028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909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1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740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966E625-B556-4577-A1A2-FCB632DE3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Padre Amante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AD76263-C26E-4181-8FE8-95A18883D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935F545-C332-4AAD-B6E3-E58A73A22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2407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¡Padre amante, hoy tus hijos,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Humillados, con fervor,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Nuestras voces elevamos, oh, avívanos, Señor!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¡Nueva vida, nueva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lo alto, manda, oh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¡Nueva vida, nueva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Anhelamos oír tu voz!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BFEAD1C-7086-4C29-A604-7E33EAB8E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694C41-AC6D-4355-9BE0-2A83BDCED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9200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Trabajados y cargados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lucha contra el mal,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Acudimos a pedirte fuerza y gracia celestial.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¡Nueva vida, nueva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lo alto, manda, oh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¡Nueva vida, nueva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Anhelamos oír tu voz!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AF81C40-C37F-4875-B67E-5E452629D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4A9D7A8-0D27-43D0-AA4B-02567E4C9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1343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Somos débiles, Tú fuerte,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Pobres, Tú eres rico, oh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Bendiciones celestiales, en tu amor, envíanos.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¡Nueva vida, nueva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lo alto, manda, oh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¡Nueva vida, nueva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Anhelamos oír tu voz!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952346E-5784-43E6-9D69-40C03DA9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2A38C71-2DE5-43E6-BDD5-16146E33A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484314"/>
            <a:ext cx="8836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¡Cíñenos de fortaleza,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gran guía y fiel sostén!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Llénanos con tu presencia. Santo Espíritu, hoy ven.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¡Nueva vida, nueva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lo alto, manda, oh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¡Nueva vida, nueva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Anhelamos oír tu voz!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33</TotalTime>
  <Words>223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2020-06-28T18:14:41Z</dcterms:modified>
</cp:coreProperties>
</file>