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42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2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53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31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195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155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911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875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075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385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152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8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0469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5385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0450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3423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2380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6836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1149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89121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9777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4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46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47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43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125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90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73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15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1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8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87F2B45-762E-439D-BB3B-C2754C268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¡Oh,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Santísimo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Felicísimo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!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67A43DC-06F4-41C9-90AC-3CE805DFA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2785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ADD2574-D3EF-43D6-A27C-447B956A3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76592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</a:t>
            </a:r>
            <a:r>
              <a:rPr lang="es-ES" altLang="es-CL" sz="1800">
                <a:latin typeface="Century Gothic" panose="020B050202020202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¡Oh, santísimo, felicísimo,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Grato tiempo de Navidad!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mundo perdido Cristo le ha nacido: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¡Alegría, alegría, cristiandad!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¡Oh, santísimo, felicísimo,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Grato tiempo de Navidad!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Coros celestiales oyen los mortales: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¡Alegría, alegría, cristiandad!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BD952FA-F741-4518-9C70-AD3FF20FF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699ECA5-245C-49A8-8320-1A3D53F9B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6325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</a:t>
            </a:r>
            <a:r>
              <a:rPr lang="es-ES" altLang="es-CL" sz="1800">
                <a:latin typeface="Century Gothic" panose="020B050202020202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¡Oh, santísimo, felicísimo,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Grato tiempo de Navidad!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Príncipe del cielo, danos tu consuelo: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¡Alegría, alegría, cristiandad!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96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2020-06-28T17:19:21Z</dcterms:modified>
</cp:coreProperties>
</file>