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2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237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21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00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91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68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63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524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42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00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0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98917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234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695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1076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660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555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392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870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336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24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20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2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80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457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68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97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9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54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28DB4EE-A1D2-431A-B996-25DB15FD0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Nuestra Vida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Acabará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D81B7A0-16E6-4564-9D6F-3FD850F3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DFC7A0B-3F93-47FF-A79B-5F8071330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639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Nuestra vida acabará,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las hojas caerá,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el haz se ligará: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Vuela cada día veloz, y volando da su voz: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“Ven a dar tu cuenta a Dios”: Busca a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 a Dios, busca a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tanto tengas tiempo,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te atreves a esperar,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la puerta cerrará,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dirá: “Es tarde ya”. Busca a Dios.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02F9354-1977-4B64-92F5-144143F92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2BA05ED-BA61-4FE9-998C-E6B90C733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470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Pierde el hombre su vigor,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marchita cual la flor,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disipa cual vapor: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el río a prisa va hasta entrar al vasto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Vas así a la eternidad: Busca a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 a Dios, busca a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tanto tengas tiempo,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te atreves a esperar,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la puerta cerrará,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dirá: “Es tarde ya.” Busca a Dios.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B1CE789-DF49-48B4-BB38-B7752479C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EDE676B-AC0D-44EC-A169-CBD13D61F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4994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Clama a Dios de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sincera contrición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Jesús Dios da perdón: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no escuchas al Señor, si desprecias su perdón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acarreas perdición: Busca a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 a Dios, busca a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tanto tengas tiempo, busca a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te atreves a esperar,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la puerta cerrará,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dirá: “Es tarde ya.” Busca a Dios.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36</TotalTime>
  <Words>260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2020-06-28T18:20:06Z</dcterms:modified>
</cp:coreProperties>
</file>