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41" autoAdjust="0"/>
    <p:restoredTop sz="90929"/>
  </p:normalViewPr>
  <p:slideViewPr>
    <p:cSldViewPr>
      <p:cViewPr varScale="1">
        <p:scale>
          <a:sx n="75" d="100"/>
          <a:sy n="75" d="100"/>
        </p:scale>
        <p:origin x="1320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9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367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57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23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707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194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495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002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8092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795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8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0165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50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395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9686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532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98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618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45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153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6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530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67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98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61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97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01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970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9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CEDF843-4885-4813-BD4B-6BCF13A8A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Mientras Que Cristo Te Hable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C7C618F-F403-4EF3-B7B9-0B8BF4819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31A863C-2F2D-4B9B-9A6D-9DB785D6B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80105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Mientras que Cristo te hable, ven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Dios por ti se aclame, ven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debes aceptarle, ven,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Él amistarte, ven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¿Dura es tu diaria carga? Ven,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Jesús llevarla, ven,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puede Él engañarte, ven,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Quiere el Señor salvarte, ven,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9796C17-6BB2-48D3-8B64-A0364BDEB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0FFD660-0DDD-4A26-BDF9-AC5197DFD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76533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¿Su tierna voz percibes? Ven,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¿Su bendición recibes? Ven,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Mientras que Cristo te hable, ven,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Dios por ti se aclame, ven,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37</TotalTime>
  <Words>127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2020-06-28T18:20:24Z</dcterms:modified>
</cp:coreProperties>
</file>