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27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8025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451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10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1364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28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4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826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402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25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34106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604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19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913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08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096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882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997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9207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84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12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4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215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1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7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90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76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0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04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AFCD0DE-428F-4E4C-96C2-1DA61606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Vengo, Jesús A Ti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65E6CD3-89BE-4006-A768-05E9AF78A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6BD524F-996F-4F5A-9DE7-A5F14BE1C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961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De servidumbre, noche y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vengo,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libertad, solaz, luz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pobreza y enfermedad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 salud y prosperidad,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Ti con toda mi gran maldad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BC8F47E-7F4F-4FC4-A206-8AC901EF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2B3767-9120-4C06-870A-86D28631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600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De obscuridad al brillo de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vengo,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eminente bien de la cruz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dulce calma de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bendición de calamidad,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rectitud de perversidad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272F657-A610-4AE6-95DE-B55F9B8F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A0EA50-17DE-4424-B787-CB6C6618A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1007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De mi soberbia, de mi ansiedad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vengo,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cumplir con tu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egoísmo y gran sinsabor,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Falsa esperanza y grande temor;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gratitud y ferviente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495BF52-1ED8-4F17-87DD-4CD4790D1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B4AD39-938D-4A34-A622-2CA78A90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5864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Ya de la tumba y de su terror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vengo,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hogar tuyo de luz y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inquietud y falta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 redil y dulce solaz;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cielo do podré ver tu faz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Vengo, Jesús,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37</TotalTime>
  <Words>233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2020-06-28T18:20:33Z</dcterms:modified>
</cp:coreProperties>
</file>