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60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0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427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5231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2827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3325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7887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6255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0289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343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6714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432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62713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7986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8141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02216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89073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43113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7087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8694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90654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978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751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081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604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71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294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72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5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52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156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96C3FC7-2CA1-4E18-A97A-3A4D8762B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322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¿Te Sientes Casi Resuelto Ya?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A6E54A8-ABBB-45D3-8521-3F18015D4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D402F4F-F716-4407-8FF0-14E5DF25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6037263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¿Te sientes casi resuelto ya?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¿Te falta poco para creer?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¿por qué dices a Jesucristo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“Hoy no, mañana te seguiré?”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¿Te sientes casi resuelto ya?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vecen el casi, a Cristo ven,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hoy es tiempo, pero mañana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Sobrado tarde pudiera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B8DA4FD-66DA-4312-91CA-073F3C516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C109312-C7BA-4F49-85DA-2349D8070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607377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Sabe que el casi no es de valor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presencia del justo Juez.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¡Ay del que muere casi creyendo!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¡Completamente perdido es!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100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2020-06-28T18:23:22Z</dcterms:modified>
</cp:coreProperties>
</file>