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60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044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4137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3796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0166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2445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7843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10271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3478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77249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83685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73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2998971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89327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43132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6586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40783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76024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56826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4798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98378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6020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2939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3436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1525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688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7092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3253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1493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130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9644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355266D4-94DB-4B34-A212-3F60B6604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323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Jesucristo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Ven Sin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Tardar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4EE7CE5B-C0CA-4495-8508-2EA5444476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B278465E-88F0-4DB9-B7E4-9A4753B28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3"/>
            <a:ext cx="6115050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A Jesucristo ven sin tardar,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entre nosotros hoy Él está,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te convida con dulce afán,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Tierno diciendo: “Ven”.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Oh, ¡cuán grata nuestra reunión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allá, Señor, en tu mansión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Contigo estemos en comunión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Gozando eterno bien!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57EB0AA-27BB-4CC2-847C-E3258D56D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7C0E821-79F1-4A95-92D3-B9B50F8F5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3"/>
            <a:ext cx="6200775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Piensa que Él sólo puede colmar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triste pecho de gozo y paz;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porque anhela tu bienestar,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Vuelve a decirte: “Ven”.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Oh, ¡cuán grata nuestra reunión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allá, Señor, en tu mansión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Contigo estemos en comunión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Gozando eterno bien!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1B8F4DBC-3ECE-4099-B9AD-0637171DC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A373B01-AB2E-4A5D-AAE8-F1D7E31CD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3"/>
            <a:ext cx="6115050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Su voz escucha sin vacilar,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grato acepta lo que hoy te da,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Tal vez mañana no habrá lugar,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te detengas, ven.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Oh, ¡cuán grata nuestra reunión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allá, Señor, en tu mansión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Contigo estemos en comunión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Gozando eterno bien!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41</TotalTime>
  <Words>170</Words>
  <Application>Microsoft Office PowerPoint</Application>
  <PresentationFormat>Panorámica</PresentationFormat>
  <Paragraphs>37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2020-06-28T18:23:32Z</dcterms:modified>
</cp:coreProperties>
</file>