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7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72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8016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3583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8753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511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5199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08672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1580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67633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2410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3531047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01610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11823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73243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57779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70476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88357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7364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38030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952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548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606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73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665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587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631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852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75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676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79762DAC-AA50-4E6A-9863-5DBD8624E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324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Acepta El Perdón De Jesús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EF0F05ED-4236-4331-ABCC-0A15B4A44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926279C-C9FA-4DBB-9A0B-2723575E7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3"/>
            <a:ext cx="6283325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Si tú cansado ya estás de pecar,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Acepta el perdón de Jesús;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vida nueva quisieres hallar,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Acepta el perdón de Jesús.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más pecar, ven a Él,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amor te muestra en la cruz;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tiempo no seas infiel,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Acepta el perdón de Jesús.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A76D8EE-6675-4237-B493-1B146950C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1CD3E85-EED4-4128-9127-B871A08D3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3"/>
            <a:ext cx="5599113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Si vida pura tú quieres tener,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Acepta el perdón de Jesús;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es la fuente que limpia tu ser,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Acepta el perdón de Jesús.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más pecar, ven a Él,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amor te muestra en la cruz;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tiempo no seas infiel,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Acepta el perdón de Jesús.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1B8C369A-CEAE-46CD-843E-F9F21D3B6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5C45B81-B369-4E42-A6C8-0C33C78A1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3"/>
            <a:ext cx="6443663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Si tú no puedes tus luchas calmar,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Acepta el perdón de Jesús;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tus anhelos no puedes colmar,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Acepta el perdón de Jesús.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más pecar, ven a Él,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amor te muestra en la cruz;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tiempo no seas infiel,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Acepta el perdón de Jesús.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A3F953FF-4F17-4A88-8FB8-C5A29C4B0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587FD2C-577B-44EE-A0FA-FDD9448D8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3"/>
            <a:ext cx="6002338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Si con los santos te quieres unir,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Acepta el perdón de Jesús;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si a los cielos aspiras a ir,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Acepta el perdón de Jesús.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más pecar, ven a Él,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amor te muestra en la cruz;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tiempo no seas infiel,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Acepta el perdón de Jesús.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10</TotalTime>
  <Words>247</Words>
  <Application>Microsoft Office PowerPoint</Application>
  <PresentationFormat>Panorámica</PresentationFormat>
  <Paragraphs>49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2020-06-28T18:24:25Z</dcterms:modified>
</cp:coreProperties>
</file>