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1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70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2704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5569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9651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4525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3299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898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044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6463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29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91365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6238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39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323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0292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7872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0290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0215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4560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754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32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44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229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855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93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902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3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63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863DFFCF-B206-4768-A777-0DC6BCE92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Oíd Un Son En Alta Esfera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67AB6F0E-8172-4F4D-8D97-6F09EAB74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20FA0DD-7398-4A07-9060-A88BE70A7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14985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Oíd un son en alta esfera: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“¡En los cielos, gloria a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 mortal paz en la tierra!”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 la celeste voz.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los cielos alabemos,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eterno Rey cantemos,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Jesús, que es nuestro bien,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el coro de Belén;</a:t>
            </a:r>
          </a:p>
          <a:p>
            <a:endParaRPr lang="es-ES" altLang="es-CL" sz="12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 la celeste voz: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“¡En los cielos, gloria a Dios!”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54DB5BA-F97A-442F-A124-DB8AEF1A4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ABCA537-0445-4579-B994-0132639F4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140325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El Señor de los señores,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Ungido celestial,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salvar los pecadores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Bajó al seno virginal.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Loor al Verbo encarnado,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humanidad velado;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Gloria al Santo de Israel,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Cuyo nombre Emmanuel:</a:t>
            </a:r>
          </a:p>
          <a:p>
            <a:endParaRPr lang="es-ES" altLang="es-CL" sz="12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 la celeste voz: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“¡En los cielos, gloria a Dios!”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A81DEF0-4107-467F-A87D-887DF5738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400D714-87D4-4811-B000-40CF00730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1412875"/>
            <a:ext cx="5140325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Príncipe de Paz eterna,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Gloria a Ti, a Ti,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Entregando el alma tierna,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nos traes vida y luz.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 tu majestad dejado,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buscarnos Te has dignado;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darnos el vivir,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muerte quieres ir.</a:t>
            </a:r>
          </a:p>
          <a:p>
            <a:endParaRPr lang="es-ES" altLang="es-CL" sz="12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 la celeste voz: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“¡En los cielos, gloria a Dios!”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204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2020-06-28T17:19:41Z</dcterms:modified>
</cp:coreProperties>
</file>