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60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780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636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4775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56915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3450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38558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2535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00417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76509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82341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1610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3983108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67540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37750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49498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42673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83409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41199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818348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22065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0719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752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9555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0174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1108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2255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2760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343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18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0877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95C1EEC4-F1C1-4E6F-B4EC-E43FCF4AC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335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Adelante, Juventud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FA748F27-707E-4657-B799-CBAF43E221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6852AEB2-1C8B-4E3D-B91E-DBB185CCD8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3"/>
            <a:ext cx="6499225" cy="564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Proclamad, juventud redimida,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glorioso evangelio de amor,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transforma del hombre la vida,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Proveyéndole vida mejor.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Proclamad las verdades gloriosas,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Levantando hasta el cielo la voz;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:] Proclamad las verdades hermosas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descienden del trono de Dios. [: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7592CDF1-F011-40AE-A05D-ABE7795B7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9EDA15F-593F-41A3-8C7A-B73E24683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3"/>
            <a:ext cx="6200775" cy="564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¡Adelante con Cristo, adelante!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¡Adelante, febril juventud!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Caminad victoriosa y triunfante,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Proclamando a los hombres salud.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Levantad la bandera imponente,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bandera que Dios os legó,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:] En el Norte, en el Sur y el Oriente,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la hora del triunfo sonó. [: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43126889-1233-4792-BC80-FC4A6F258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A9D7631-86D6-49BE-BA12-5E7874DF56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3"/>
            <a:ext cx="6927850" cy="564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¡Juventud fervorosa, adelante!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¡Adelante con Cristo Jesús!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Caminemos en marcha triunfante,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Dando al mundo perdido la luz;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Esa luz redentora que alumbra,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irradia con gran plenitud,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:] Que destruye la horrenda penumbra,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¡Adelante, febril juventud! [: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16</TotalTime>
  <Words>165</Words>
  <Application>Microsoft Office PowerPoint</Application>
  <PresentationFormat>Panorámica</PresentationFormat>
  <Paragraphs>37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2020-06-28T18:27:17Z</dcterms:modified>
</cp:coreProperties>
</file>