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60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39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1320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5055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59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1669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2963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696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9658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6350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192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36958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321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238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988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82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5678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80274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44760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76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80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352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32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189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23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047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50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4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722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B041B8B-72A8-42FC-B512-0804E558A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¿Con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Qué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Pagaremos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?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38A5B1F-406D-485A-B55A-1F452CD8B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1ACE8A8-2331-4FB9-9556-5ACEBEDA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853363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¿Con qué pagaremos amor tan inmenso?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diste tu vida por el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cambio recibes la ofrenda humilde,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La ofrenda humilde, Señor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corazón.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Y cuando la noche extiende su manto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ojos en llanto en Ti fijaré;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Alzando mis ojos veré las estrellas,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Yo sé que tras ellas, cual Padre amoroso,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velas por mí.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6F4A7DF-3A27-4586-BCC5-8B0B4590E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C1762C8-688F-43C5-AD2B-056596FA8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599363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No puedo pagarte con oro ni plata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gran sacrificio que hiciste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tengo que darte por tanto amarme,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Recibe este canto mezclando con llanto,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mi corazón.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124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2020-06-28T18:28:11Z</dcterms:modified>
</cp:coreProperties>
</file>