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38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216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312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0653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5059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8351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2561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698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4276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073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990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442905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2784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7532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03212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3574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0190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55409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7173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83386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046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48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405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934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974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887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728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793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846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D3B5899-0846-45D0-AD6F-DD1A647AD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39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Pastores Cerca De Belén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C0CECC6-4693-4139-9713-1FF20CB4F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D0C7E4E-BC21-4572-98C3-1E83C7CDE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8472488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Pastores cerca de Belén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Miraban con temor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ángel que les descendió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grande resplandor, con grande resplandor.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Él dijo a ellos, “No temáis”,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Temieron en verdad,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“Pues buenas nuevas del Señor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Traigo a la humanidad, traigo a la humanidad”.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9BD62D8-FC30-4C6E-9309-E526EF24D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6476E1A-47B7-434F-AF98-7D23F77A6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373938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“Os ha nacido hoy en Belén,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es de linaje real,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Salvador, Cristo el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Esta os será señal, esta os será señal”.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“Envuelto en pañales hoy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Niño encontraréis,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Echado en pesebre vil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Humilde le hallaréis, humilde le hallaréis”.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68654542-82C7-47C4-A188-DBBB83DB9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7448D86-3179-4523-8DF8-F0AD8E0A4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75335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5. El serafín hablaba así,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luego en alta voz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 oyó celeste multitud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Loor cantando a Dios, loor cantando a Dios.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6. “En las alturas gloria a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todo el mundo paz,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para con los hombres hoy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buena voluntad, la buena voluntad”.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174</Words>
  <Application>Microsoft Office PowerPoint</Application>
  <PresentationFormat>Panorámica</PresentationFormat>
  <Paragraphs>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2020-06-28T17:22:08Z</dcterms:modified>
</cp:coreProperties>
</file>