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2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11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093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198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010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381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8694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19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248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1632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083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94242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3438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8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30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233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8343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758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2429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74053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65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62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54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00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635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601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71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91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8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35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229A2E7-57C2-4044-98B4-3DEB06227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43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Cristo,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Hazme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Ver Tu Cruz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675FBDBE-23AD-4D53-A31E-F9AB5D15D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8F54539-6405-4F39-8CC4-70DE41724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752600"/>
            <a:ext cx="50879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Rey de mi vida Tú eres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Te doy,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me permitas olvidar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obra en la cruenta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olvido del Getsemaní,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sufrimiento agudo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divino amor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hazme ver tu cruz.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EC8A36D-778F-4307-B1B6-98A6B03B6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26C4561-61E3-476F-B3D1-BB7523D5F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1" y="1524000"/>
            <a:ext cx="50704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Por fe la tumba puedo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ya vacía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Ángeles santos de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Fueron tu guardia allá.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olvido del Getsemaní,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sufrimiento agudo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divino amor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hazme ver tu cruz.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DBE5307-059D-44DD-8063-C8DB782B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8289D4D-626F-40D0-A545-A806904B8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24000"/>
            <a:ext cx="57356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Yo, cual María, quien su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demostró,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servirte fiel,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recordar tu cruz.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olvido del Getsemaní,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sufrimiento agudo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divino amor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hazme ver tu cruz.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6D4A2BC-C037-4EE7-A48C-01FB61D45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985843-150F-40B3-8DEB-4E396ED8A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1524000"/>
            <a:ext cx="54197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Hazme ser pronto,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cruz llevar por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gozo sufriré, Señor: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Fuiste a la cruz por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olvido del Getsemaní,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sufrimiento agudo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divino amor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hazme ver tu cruz.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218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2020-06-28T17:23:29Z</dcterms:modified>
</cp:coreProperties>
</file>