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0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41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80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754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34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32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9442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332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5313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985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16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51925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3503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9990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721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066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0971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6271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2468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89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66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6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53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116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988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45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143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059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25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89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88E21E1-D59D-43B7-ABAD-20E5C4C1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¿Es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Cierto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Que Jesús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Murió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90B13FB-1BDC-4C50-8AC5-506955BDF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890C7D3-23A6-47C4-939A-454F090DF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60338"/>
            <a:ext cx="8799204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700" b="1">
                <a:latin typeface="Century Gothic" panose="020B0502020202020204" pitchFamily="34" charset="0"/>
              </a:rPr>
              <a:t>1. ¿Es cierto que Jesús murió?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¿Sufrió por mí el Señor?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Verdad es que su vida dio por este pecador.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2. Por mis pecados en la cruz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Sufrió tan cruel dolor;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¡Qué compasión la de Jesús! ¡Qué sin igual amor!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3. No pagarán mis lágrimas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Mi deuda al Salvador;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Ya para siempre de hoy en más soy tuyo, mi Señor.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86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2020-06-28T17:24:32Z</dcterms:modified>
</cp:coreProperties>
</file>