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6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113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06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25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98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14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570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755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703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039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9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72528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7603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1201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5827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720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212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4913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263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308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153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329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69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17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4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69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77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1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E20C998-79E2-4E50-AD00-FD57761D2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Hoy En Gloria Celestial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B2E5816-CE53-4867-808E-FD978C2B1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6F119A6-921C-403D-839D-A80BB943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1371600"/>
            <a:ext cx="497522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1. Hoy en gloria celestial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Reina vivo e inmortal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Cristo, que la cruz sufrió,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Con poder se levantó.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gloriosa majestad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Cante, pues, la Cristiandad. 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Muerte y tumba hoy venció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El que al polvo se humilló,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poder y gran virtud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Cautivó la esclavitud.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gloriosa majestad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Cante, pues, la Cristiandad.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8581BCD-E82B-4C79-8ACA-C4AADD1C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361CF5-B551-4491-8311-209E2479E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1" y="1981201"/>
            <a:ext cx="471646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A los cielos ascendió,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Por su amor nos redimió.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Cristo, el victorioso Rey,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Intercede por su grey.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gloriosa majestad,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Cante, pues, la Cristiandad.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108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2020-06-28T17:26:53Z</dcterms:modified>
</cp:coreProperties>
</file>